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0FA3"/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352928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VY_32_INOVACE_17_SKLOŇOVÁNÍ </a:t>
            </a:r>
            <a:r>
              <a:rPr lang="cs-CZ" sz="4000" dirty="0" smtClean="0"/>
              <a:t>PODSTATNÝCH </a:t>
            </a:r>
            <a:r>
              <a:rPr lang="cs-CZ" sz="4000" dirty="0" smtClean="0"/>
              <a:t>JMEN-vzor muž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89896" y="3212976"/>
            <a:ext cx="5703168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2"/>
                </a:solidFill>
              </a:rPr>
              <a:t>VZOR MUŽ</a:t>
            </a:r>
            <a:endParaRPr lang="cs-CZ" sz="7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RODU MUŽSKÉHO</a:t>
            </a:r>
            <a:endParaRPr lang="cs-CZ" sz="4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0956" y="1623334"/>
            <a:ext cx="8458200" cy="2309722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accent2"/>
                </a:solidFill>
              </a:rPr>
              <a:t>Skloňujeme  všechna podstatná jména rodu mužského ŽIVOTNÉHO zakončená v </a:t>
            </a: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1. pádě čísla jednotného měkkou nebo obojetnou souhláskou a ve 2. pádě čísla jednotného koncovkou –e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accent2"/>
                </a:solidFill>
              </a:rPr>
              <a:t>Je to vzor měkký</a:t>
            </a: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415136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2"/>
                </a:solidFill>
              </a:rPr>
              <a:t>VZOR </a:t>
            </a:r>
            <a:r>
              <a:rPr lang="cs-CZ" sz="7200" dirty="0" err="1" smtClean="0">
                <a:solidFill>
                  <a:schemeClr val="accent2"/>
                </a:solidFill>
              </a:rPr>
              <a:t>mUŽ</a:t>
            </a:r>
            <a:endParaRPr lang="cs-CZ" sz="7200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6422" y="4985466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Např.: král, přítel, Tomáš, ředitel, kupec, stavitel, učitel, spisovatel, čaroděj, myslivec, …</a:t>
            </a:r>
            <a:endParaRPr lang="cs-CZ" sz="2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83130"/>
            <a:ext cx="8458200" cy="1222375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skloňování: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794957"/>
            <a:ext cx="2160240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2"/>
                </a:solidFill>
              </a:rPr>
              <a:t>Jedn</a:t>
            </a:r>
            <a:r>
              <a:rPr lang="cs-CZ" sz="3200" dirty="0" smtClean="0">
                <a:solidFill>
                  <a:schemeClr val="accent2"/>
                </a:solidFill>
              </a:rPr>
              <a:t>. č.</a:t>
            </a:r>
          </a:p>
          <a:p>
            <a:endParaRPr lang="cs-CZ" sz="10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ovi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i!</a:t>
            </a:r>
            <a:endParaRPr lang="cs-CZ" sz="3200" dirty="0" smtClean="0">
              <a:solidFill>
                <a:schemeClr val="accent2"/>
              </a:solidFill>
            </a:endParaRP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ovi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em</a:t>
            </a:r>
            <a:r>
              <a:rPr lang="cs-CZ" sz="3200" dirty="0" smtClean="0">
                <a:solidFill>
                  <a:schemeClr val="accent2"/>
                </a:solidFill>
              </a:rPr>
              <a:t> 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794957"/>
            <a:ext cx="2232248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Množ. </a:t>
            </a:r>
            <a:r>
              <a:rPr lang="cs-CZ" sz="3200" dirty="0">
                <a:solidFill>
                  <a:schemeClr val="accent2"/>
                </a:solidFill>
              </a:rPr>
              <a:t>č</a:t>
            </a:r>
            <a:r>
              <a:rPr lang="cs-CZ" sz="3200" dirty="0" smtClean="0">
                <a:solidFill>
                  <a:schemeClr val="accent2"/>
                </a:solidFill>
              </a:rPr>
              <a:t>.</a:t>
            </a:r>
          </a:p>
          <a:p>
            <a:endParaRPr lang="cs-CZ" sz="10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ové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ů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ům</a:t>
            </a:r>
            <a:endParaRPr lang="cs-CZ" sz="3200" dirty="0" smtClean="0">
              <a:solidFill>
                <a:schemeClr val="accent2"/>
              </a:solidFill>
            </a:endParaRP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i!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ové!</a:t>
            </a:r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ích</a:t>
            </a:r>
            <a:endParaRPr lang="cs-CZ" sz="3200" dirty="0" smtClean="0">
              <a:solidFill>
                <a:schemeClr val="accent2"/>
              </a:solidFill>
            </a:endParaRP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muž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3200" dirty="0" smtClean="0">
              <a:solidFill>
                <a:schemeClr val="accent2"/>
              </a:solidFill>
            </a:endParaRPr>
          </a:p>
          <a:p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448495"/>
            <a:ext cx="93610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1.p.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2.p.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3.p.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4.p.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5.p.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6.p.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7.p.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0230" y="1113622"/>
            <a:ext cx="5275906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správných pádů: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09109" y="385343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3568" y="2293460"/>
          <a:ext cx="7920880" cy="36724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612068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1.p.č.mn.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4.p.č.mn.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7.p.č.mn.</a:t>
                      </a:r>
                      <a:endParaRPr lang="cs-CZ" sz="3200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Stavitel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Kupec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Vrabec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Dub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Král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správného tvaru: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Byli jsme první v (cíl) _________.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Poradil jsem se se svým (přítel) ___________.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Setkali jsme se s (obyvatel) ___________ našeho města.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Četli jsme o významném (spisovatel) ____________.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Potkal jsem ho na vánočních (trh) ___________.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Doplň: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4104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K učitel_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 košil_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Za velitel_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K přítel_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Do Bratislav_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28076" y="2368201"/>
            <a:ext cx="4104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S </a:t>
            </a:r>
            <a:r>
              <a:rPr lang="cs-CZ" sz="2800" dirty="0" err="1" smtClean="0">
                <a:solidFill>
                  <a:schemeClr val="accent2"/>
                </a:solidFill>
              </a:rPr>
              <a:t>cibul</a:t>
            </a:r>
            <a:r>
              <a:rPr lang="cs-CZ" sz="2800" dirty="0" smtClean="0">
                <a:solidFill>
                  <a:schemeClr val="accent2"/>
                </a:solidFill>
              </a:rPr>
              <a:t>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K cvičitel_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Chytat červ_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 </a:t>
            </a:r>
            <a:r>
              <a:rPr lang="cs-CZ" sz="2800" dirty="0" err="1" smtClean="0">
                <a:solidFill>
                  <a:schemeClr val="accent2"/>
                </a:solidFill>
              </a:rPr>
              <a:t>kotl</a:t>
            </a:r>
            <a:r>
              <a:rPr lang="cs-CZ" sz="2800" dirty="0" smtClean="0">
                <a:solidFill>
                  <a:schemeClr val="accent2"/>
                </a:solidFill>
              </a:rPr>
              <a:t>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Za šimpanz_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0230" y="1113622"/>
            <a:ext cx="5275906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správných pádů: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09109" y="385343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 </a:t>
            </a:r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3568" y="2293460"/>
          <a:ext cx="7920880" cy="36724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612068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1.p.č.mn.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4.p.č.mn.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7.p.č.mn.</a:t>
                      </a:r>
                      <a:endParaRPr lang="cs-CZ" sz="3200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Stavitel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stavitelé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stavitele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staviteli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Kupec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kupci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kupce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kupci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Vrabec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vrabci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vrabce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vrabci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Dub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duby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duby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duby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2"/>
                          </a:solidFill>
                        </a:rPr>
                        <a:t>Král</a:t>
                      </a:r>
                      <a:endParaRPr lang="cs-CZ" sz="32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králové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krále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králi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správného tvaru: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 </a:t>
            </a:r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Byli jsme první v (cíl)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cíli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Poradil jsem se se svým (přítel)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přítelem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Setkali jsme se s (obyvatel)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obyvatelem/obyvateli</a:t>
            </a:r>
            <a:r>
              <a:rPr lang="cs-CZ" sz="2800" dirty="0" smtClean="0">
                <a:solidFill>
                  <a:schemeClr val="accent2"/>
                </a:solidFill>
              </a:rPr>
              <a:t> našeho města.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Četli jsme o významném (spisovatel)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spisovateli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Potkal jsem ho na vánočních (trh)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trzích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Doplň: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 </a:t>
            </a:r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4104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K učitel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 košil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Za velitel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K přítel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Do Bratislav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y</a:t>
            </a:r>
            <a:endParaRPr lang="cs-CZ" sz="2800" dirty="0" smtClean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8076" y="2368201"/>
            <a:ext cx="4104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S cibul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í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K cvičitel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Chytat červ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y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V kotl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800" dirty="0" smtClean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Za šimpanz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800" dirty="0" smtClean="0">
              <a:solidFill>
                <a:schemeClr val="accent2"/>
              </a:solidFill>
            </a:endParaRPr>
          </a:p>
          <a:p>
            <a:endParaRPr lang="cs-CZ" sz="28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mužského, vzoru muž.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</a:t>
            </a:r>
          </a:p>
          <a:p>
            <a:pPr marL="457200" indent="-457200"/>
            <a:r>
              <a:rPr lang="cs-CZ" sz="2800" dirty="0" smtClean="0"/>
              <a:t>      v I. 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Zdroje textu a obrázků: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310</TotalTime>
  <Words>432</Words>
  <Application>Microsoft Office PowerPoint</Application>
  <PresentationFormat>Předvádění na obrazovce (4:3)</PresentationFormat>
  <Paragraphs>133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Skloňování podstatných jmen </vt:lpstr>
      <vt:lpstr>VZOR MUŽ</vt:lpstr>
      <vt:lpstr>VZOR mUŽ</vt:lpstr>
      <vt:lpstr>skloňování:</vt:lpstr>
      <vt:lpstr>cvičení:</vt:lpstr>
      <vt:lpstr>cvičení:</vt:lpstr>
      <vt:lpstr>cvičení:</vt:lpstr>
      <vt:lpstr>ŘEŠENÍ 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cp:lastModifiedBy>sofinova</cp:lastModifiedBy>
  <cp:revision>39</cp:revision>
  <dcterms:created xsi:type="dcterms:W3CDTF">2012-07-24T07:19:22Z</dcterms:created>
  <dcterms:modified xsi:type="dcterms:W3CDTF">2012-10-31T13:48:44Z</dcterms:modified>
</cp:coreProperties>
</file>