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8" r:id="rId4"/>
    <p:sldId id="276" r:id="rId5"/>
    <p:sldId id="274" r:id="rId6"/>
    <p:sldId id="275" r:id="rId7"/>
    <p:sldId id="278" r:id="rId8"/>
    <p:sldId id="279" r:id="rId9"/>
    <p:sldId id="277" r:id="rId10"/>
    <p:sldId id="280" r:id="rId11"/>
    <p:sldId id="281" r:id="rId12"/>
    <p:sldId id="25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F30E6D-8818-4E65-8B55-A5733B9B8D51}">
          <p14:sldIdLst>
            <p14:sldId id="256"/>
            <p14:sldId id="273"/>
            <p14:sldId id="258"/>
            <p14:sldId id="276"/>
            <p14:sldId id="274"/>
            <p14:sldId id="275"/>
            <p14:sldId id="278"/>
            <p14:sldId id="279"/>
            <p14:sldId id="277"/>
            <p14:sldId id="280"/>
            <p14:sldId id="281"/>
            <p14:sldId id="25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>
        <p:scale>
          <a:sx n="76" d="100"/>
          <a:sy n="76" d="100"/>
        </p:scale>
        <p:origin x="-1206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10.12.2012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num=10&amp;hl=cs&amp;site=imghp&amp;tbm=isch&amp;source=hp&amp;biw=1366&amp;bih=651&amp;q=snova%C4%8Dkovit%C3%AD&amp;oq=snova%C4%8Dkovit%C3%AD&amp;gs_l=img.12..0i10i24.2545.5168.0.6581.12.12.0.0.0.0.16.131.12.12.0...0.0...1ac.1.AEiG86hKFQ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395536" y="4797152"/>
            <a:ext cx="8458200" cy="1222375"/>
          </a:xfrm>
        </p:spPr>
        <p:txBody>
          <a:bodyPr/>
          <a:lstStyle/>
          <a:p>
            <a:r>
              <a:rPr lang="cs-CZ" dirty="0" smtClean="0"/>
              <a:t>Pavouci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Členovci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Pavouci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ílová skupina: střední školy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notace : charakteristické znaky </a:t>
            </a:r>
            <a:r>
              <a:rPr lang="cs-CZ" smtClean="0"/>
              <a:t>řádu </a:t>
            </a:r>
            <a:r>
              <a:rPr lang="cs-CZ" smtClean="0"/>
              <a:t>pavouků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 : křižák obecný, běžník kopretinový, slíďák </a:t>
            </a:r>
            <a:r>
              <a:rPr lang="cs-CZ" dirty="0" smtClean="0"/>
              <a:t>tatarský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utor: </a:t>
            </a:r>
            <a:r>
              <a:rPr lang="cs-CZ" dirty="0"/>
              <a:t>K</a:t>
            </a:r>
            <a:r>
              <a:rPr lang="cs-CZ" dirty="0" smtClean="0"/>
              <a:t>amila Černá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pracováno: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07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Říše : 		živočichové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Kmen : 	členovci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Podkmen: 	klepítkatci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Třída:		pavoukovci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b="1" dirty="0" smtClean="0">
                <a:latin typeface="Arial" pitchFamily="34" charset="0"/>
                <a:cs typeface="Arial" pitchFamily="34" charset="0"/>
              </a:rPr>
              <a:t>Řád :		Pavouci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	        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</a:p>
          <a:p>
            <a:pPr marL="1828800" lvl="4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7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</a:t>
            </a:r>
            <a:endParaRPr lang="cs-CZ" b="1" dirty="0"/>
          </a:p>
        </p:txBody>
      </p:sp>
      <p:sp>
        <p:nvSpPr>
          <p:cNvPr id="5" name="AutoShape 4" descr="data:image/jpeg;base64,/9j/4AAQSkZJRgABAQAAAQABAAD/2wCEAAkGBhQSERUUExQWFRUWGSEaGRgYGSAeHRoeGB0gGiEgGx8eHSYgGR4jHBwbIC8gIycpLSwsHB8xNTArNSYrLCoBCQoKDgwOGg8PGiwkHyQsKSwpKSwsKSksLCkpLCwsKSksLCwsKSwsLCkpLCksLCwsLCwpLCksLCwsLCwsLCwsLP/AABEIALcBEwMBIgACEQEDEQH/xAAcAAACAgMBAQAAAAAAAAAAAAAEBQMGAAIHAQj/xAA+EAACAQIEBAQDBwMEAgEFAQABAhEDIQAEEjEFIkFRBhNhcTKBkQcjQlKhscEU4fAVYtHxM3KSFySDorIW/8QAGQEAAwEBAQAAAAAAAAAAAAAAAQIDAAQF/8QAIhEAAgIDAAICAwEAAAAAAAAAAAECEQMhMRJBE1EEImEU/9oADAMBAAIRAxEAPwB7XW0/vgLMVIHS2GbqG6x3wKOEmq4AjSCJBtPYXBuceWkeiDcOz5VgFkFumk6T0uB36EdsOszlmrppYKisfhkGSBG87/F0Fx1xJluGaQKZlUEloMEaT1OwkdDtFsF0KOuxkki1/hBm+242nFVELn6K5msmlBhp1CmwI37WJBAP0xPXrq1IQshwNUyTMzzNEG0W/i2Mp+Gqi1ZJpsBeCJ+o9SOvywRSouG06PLpyS1RTYqskKRIEzFl/bGNaBs5nvPqCm9JdajTqCwWv2G34duxwfn+FKwFLVUU0qZ07Q0Cw7xaZtE4h4M1fdyTTUz8QLT6TN+sYOzKKitXpHVJ5gxIF4+a/wDr+xwrcqGio8E9Om4pLUqqFCggDv21FSAPe+2wwUM+WXUAKkkaV1k6TFyBETJ7GO9sLKmZIqrr+EGQAOUEz3O2+++GWVql3JK6WJGnTblA2uIUkqII2ntbCp2O1QXUy1aihNKCahHK1yGYwYBMQbC5t88QUMzRWU1aDMH4Y67jYHf9BfBfD6jPVFR08sFACGPcmwm5Npj1OIKmZFEsUVUYcpO6sRYMpO9t5HUR6s6ETdmcXps5RdAEH4jcEz8MLJM+mNKRJzQLICEubwZA/wB20A6vp3wuy/GiKh8z7wGR2YE/lHYnoN/eMS8K8UIlRgyl1abqJZSTsV+Ij1E7XwB3wsdemj0y7ghPUqJHfe374rWSr0RVP9OUqaHhWkHXPSR+/WMaeKuNefSFBGKqbsGidJERAJMEmLrim5TNVcgUfSCpWF6BwGMFuqut7gGROxvh0rJNuPTqOczJIVivlsPh5paCbTYAHrGBafEqSgl1GhnMsskhlP4gOb5xilUuNZmqBUKuQ41KPMkCTPcBREdMPSDVbWVakBbUBM6RaWEmbxhKHi7Q5arlz5rlZaNILAzEcunVt3gHrhPSyVMIC5QiwOpL81yR+Vlkex7TGGfDMw1NHR11pMlgesRDdjsLdMAZHgwNViQ3lySCCCNRMiD1O07bXwdsyXsjWiqxUZHNMwASOY7/AArYKJFuvXaMR5eahKUdQNSxJMlQNzMAdrC++HVXN00enrqMyKCNMA7RBJ9L3+WD6dRYaAVEmDFtv2O/rHvjWg0Jshl6wonzr3sbkkT3G1+87nAOWr0qRGl1Opo2GpLwYJEz+uLBlqZsSbzNyLdr9Pl/fCDxJkaZrU6tniAyi4IB6jY7xhCr0h5mKoRWOoAg8rT72boR/wAYCyeVrOqM0AJeCQBM+lgAJmbz0xBmHoHSVAAJAbSsEEjeNp9Dvhnw/Kqgqaar1ESCoiNM3O45rjbqNr7tGNk5umBV+Has0GIJUqZHS1rHoOotg+QVLamFOyloAgrsZHrb3xXKecmt94xgnmG09Rc7AyMW5lCrpNNVWSCY5SSLmLjT0nrvbDVoRy2J6eRHnawaggWJA5rdREkfvhieMrTVfNQrqvBF4HU/89Ma5nPBV0xzGBqA2tI2vMC3vjU5YHTzMBAmQSINoBiJk+v84WhrRKc5Tc2VdMHUx2UQDv8APoffC3K8WpKulnBhhI2tPS1x0kx1wfxfJmopUFlEXXUBq9z3kTPW3fFSbg9QKWCMRMagRG+nvIHX0nDIVuy15jMDSamtSpGkEC9yY0mZ0+098JqeY5QqTBkMhJKnUJJEzB1R67+mNGBpoqC5A5oJtJkifS/1xvlMv29N+oxfHic+nNkzKGl0M82msA1EkATv2xmNv9NH5Y/z2xmOj/Ojm/0yAqtS3T/k4myvElVYAAZiJaD+aLnoB8W/fAebBi18ScJynIHgltRFgSTpiSI2/nHmxPQaD6bM+oAmYC7R0EkyrdR8NrEXthtQzNjyglLf+wI6TG9xB7euEHD6g1lnLG5FyxaCNIJvBInfpfGZ5ioULEKSWUsFZomBF5EX+sYqmI0FGg4zGssFmxV+UnTqgqRGwMx6xjzmJfRUQ6fwxG/4jG5nrbaMZWz6rpdwAJAJJkgmwue37Y0zB0lqlOCDuhHpcg/x/Y4VsrBaNaVZy4OkHWNgZ0zadu0n52x46PL1WbQEBUr3jYFQbb4X1KNYg1I5puoMW6G95i87DEgzb1qjQGEAGFPLYQB/uN+s3wozJMoVJXURDWPrBNrzESDf8pw74hl2UIo21AnSLReJkHcRMTvit5nLlWgh2XVqJsW5gLgCPxDew/fDKhlHCAEk+bY3AC2kER/fAXBr2MqtOotZGlWUDSskgAmwGmTcg7gRb1sNn6NGqRTJAYNsrEEnrEdP5xG/DijhWrHTY09TFiCokzNj12xmXydNHNnaxYvO3WAQYWe3XB6LpEeV4eA6haMrTXmnlm4u35yOxvjWpkPOqOQFRkYBgBB0kD4bCDH74LocTC1HJDhdA7kdT0+LoAfTE2VztErUJUzVJJghhtAW3wm0wfre2MIaCZenW8uoNCC8TIk35j8jvb2wp+0I0jlPKpOrrrBWGnQYJb6iOvbDqjxRFOlkm8aiBpBaxJJi0R36xivfaNwZ6eUpF9A+80gKNhBufUxhodQMnGT+BOHCvlaQbl0agNJI1EtHMRY9r9/TFqyHh1QrAu7HoJ5VJG8Qs9d+h7Xwp+ydVp5ONQY6y0CJW0e6yItG2LJnM/5YYoocm/Mw0ja/U7d7YMuiQ2iXLIFFNTYgaZj8UwbT2tbvvjcVCHIsBBm69BOojcieuBcvmNQJC9LiJgTJHrczFjjFqiSAqk2J5vhG1/UQBe5HXC2M006E/iDL6GHJpUiTpkzJ3sCAI+mDuE1CUGllBtMtMxa0XEA7x+2GgzkksGLCLAbQN+hv8hPc3wI5p+ZrEqQNIAERq7wLzPW25jG0Mm+EGaz5BgaSRy/2k9YOBOMU5pmxDkCD0YTYD8JPXpP6YP8A6A07z5gWOYG4O5kGxBa8Dr06YWeM+KUaGWZ5ggLEH4muAANjYkk4FbC5pr+A/Bs0RTKOnIx5m1CYkb3JA62HXpiLJ+J8muYK0c1pgg6nB3AggNET07X9Mc2zfHajk+ezwYIoq5VQDc64vMbD1wjqZwCyD546Fifs5HnXrh13in2kZemYpqX0GxAAUiAIuCehvae2Bf8A6v04K+S0TaXE7XmREG1vfHJvOP174yYm3p7Yb4rJfMdgX7U8vUKh6TKoHRpM9+kfKTixcI4ulen5qHVtOk9RMSJkC46DHz7TrFev+fxg/hfHKlBppsyk7wd/TAlirg8fyPs73nAAympqZY+EmBJA+Fbk3j+fWB6jMDFkLEx/EwesyfbFK4H4xp1qlMVzpEbmYJHST8Ak+23fHRMkgZYKwD0/z0xXFhT6SzZ36E2W4eRa+mbSf8JvOGL0vLUSDJsPlhi+XAnpF56CL4RUM+a5Z/hUGEA3I6k+/btjpqkcbdmr1Wk7fPGYZrk1NyL4zA2bQlGbKOti0GYG5wS1I+arkKFY6tCnmsPiaLRtMbW3wpzQcsoTc3MbAepiwwR51SpyKix1abmOmo3I9rR748dHuLZ4WIqkUxMxyqbCPzSTEzvH74C4oHSq9N9USGE7R0PpbVa3tbBKZJqepnKgsDB02BEyBy83rFtrRjSpm6dRlczVqMY0sYCgT+SI1TYe1rYdI1phPB1fYlQB3W7A36/lPX1wZn6Ry6KKZ+IgHXcAC3KBBmOhMW6YU0snmFcAmJEXM6rixWfY+l7G4wfXzjVmFOqoSd/vL2EwIWR7G5E4zGQuo8YYh0XU4ggRytAPWOhg2xH/AFNRVAACA7Fm6Da2w32JwdUpP5oqLDU1AhoULYXsDft17SceUM0iUqhBBLt8OmYB369BeL7XxhXZrlwSVgu7CZtMAkE2Fo/y2GGRdmLNSQeXTa9gJF9puAJkY94BxdaQ0BRqqMTrnv8ADqsTI7euNqdZULqCWiCU1Hfe14YwJI/vgMyYRml1FApWSJmJHew9sR0+IMv3a+W3MIIEGCbyBY9fptiBXLsyqFouACsBhv1AiwJsTGwwPWo1UJWnRRamn4gbEd1WIY9ASI99hqoZyT0ScTceY9KXvIC0jBPqSbKAL+o9MPODkeWCQkxE9gABYR33PU9ulHzQam5+JoOxJJ1H4rmJJNrHrh0eLikQ1MhwSCVEwBsSt9yZEX2jpOADqDON5JRSDKqQTJbr1sbXvEzijfavXc0aYLNAqbGIgoGUggXMNBvi05viiVmqMSyqBpCj8Tf7gbR1H79qz4p4W7UGR1FNoDrM7CwXtIXFIOpCZNxKV4R4++VzAdSYNmE7jqMdwyaecNRAkwZEggxYHoVsDsR13x8/ZTJMSDDQp5tO9t8dy4LWpVaCpRqoamlQYaCsADmH4iIjFci9ohhlqmO1XyVCxLEjUdJgzsTHUbes4Dz4gKkg6qggadJHQ9bnrJHT0wxA+FKloEnTICxa3vcW/TCLj1dlps61PLVCDqa/yJMyD0MT6bYidCaJ/MKakLMNJEnoQD+beTc/PbbDKnl6ZkwsN2uTtbuLAWFvnjmWZ+1kcyeSHB2aYiRG19unXBOQ+1WmrAVaNW402YEWn4do3vg+L+hfOL9nQsvnFCaQzQSQGInT15gRIxxPxdx9s7mJdi1OnK0kFyQNzA7xf0t0xds/4xR8pXak6WpFQPhYzymB6Akx+uKL4aDVGqmlTY1kTX92B8K7yCRa4kAH5CcWxRfTnzyXExDnGqAkurAudUkROIaKTA79f+cMeN8caso1qNSncCPcHvgDI5xFuSQ3SACJEESDYiREfvtjoRyr+B+X4U7QVVoJEEwPiJibwJA779cEngzFgoBZ2tAIYsSQLQTPxLbefnhplfE1LzAzupQNJCAqSpZhpTUr+WFUlgsgc0QYxK/iOmyhiysVtDCBC6dAYggvADQBYQt+mG0BietwEwTq0EAxTZKk6lJlZ0QGgAztzC9jjz/QiNJ16AxKg1EZecAHSQQYNx8iDiWt4lprU1hmJ/LLEA3iCSTAB/S8zhNmOLNUuxLNYSZNhYCZ6CABH7YDowbUyzUm0vBCmxmVJFrH2/jFr8IePqmVdVqc9ImNJPw+qMf/AOTik5WqWtM3kqdjgwZaVOnoJKxeO4OxAwiewyi0t8O68Q8R0a+Wig+o1hBK7qPxah0MW+uNuGcP0UwTsNh6dMcs4ElXLomZpxUozDiNiN1cdOkGf+MdV4Nx1K9LzEkiLpaVI6dB2xeLvpFqloM1+mMxGSxvJX00gx85xmKiFRagzwFmCYkbX7gXI9JGHFKgYZEQBlIIqMpltlMi3X/dF+1sAIjKKYptDOLA7dT3sdr7W9sMjnX0Cp5hdxOoE2IBKxtYW6jee848NI93a0jNRWmBzCppMGy6HYQwPruJ95wGcwadMqq81QauYHVrBgm14lff57l5xTUOpZLBSII0rA3mexO+1hj3KceUz5jABbCbR3B6TM32uNtsOwJJsgzgZkSqKy6m/IJsAZgsOUwLyARe2AKvDSg1U+YxCgzu4i9/xT19J2OLCtejUq6dSOFUMyzuTMDUDA262vhPxLI1mqj7wCgzdBzgbC8ad+sWHcjGS0GTbehccw9PQ9fQRsaaEuREjYwGAPX6YN4PRV1djUBYTpMAAhrm3vIjA1LwyCyNXdyCSHW4AJ+GGBvF5NpmwGHXFsjRpZc6Kak6SFjfUbAAm429rHG0ZX7NaOWTQr0xzuRJ0mU7kSAJ67xjymEohnqAsC0Cwgesdrn6nCLK5qqSvmtVhAIBYgN1t+pE9sOcplUqszSVAa17mIJkTEb/AOWxkjeWiu5/hmYrRVWoAF5VMlYgj4SJH0jbAma8Q5nK6BmaYfVBBeGlRBtspN7yMXaro0uyqXpTJkxBn8Nr2N/+Mc7+0bOasyASFAQQNh1NrWnDrehJa2XqrmUqpTZqehXMg6bCQeve+8YC4xkkpkOObUylZMwIM6h1kwY9MAeHeMBkFOnUUzEnbTYTY7Dfpv3w4NNvMaoaTMhsqABhIsSSvQ7kQYJOI1TL6ktCrJZdSz1Hqaai3p6QAxIEzsSb2tg+rmfNQq6mGAESoBNh+ITG9rbjtjcZZKNQGoFUFmJQbgFYB1EkG/W2wtvgOlTAbU4YpMQZBjpe0Ha1x+2GT9iNVoqviHwhUyqCrTujqLi7LHRvSbSMJqqmqVqZYLSrUwJppIZybyl7kW5RBuIBgnHXKlOo5ASKaCSsHmMwYMXJAOw7YqPiLwNTINUMqVZvG0m8OsSp6Ar9MVjkrpCWK9rpv4R+1FWYLnCRUSAr7Ax+YDY736mxjfCj7SOJ1a9bTIWiI5h11jX3k7mAe5xX+O5NkJXMoQSZFYSWgWhr84nvzCN+mA8hXrLUG1RUHNeVKGxBi8QY7+2KqCbtEZTaVM04LwXzq6oG5Z3i8dwN/XF+4z9mwX7yk7egH4gTEqSLRud474oGVzrUqnmUCVvIU+vT/cP1x0vwl45XNMtF1FOrAUDvA2SbT1gn2OFyeSdobE4NUyucY8D+VSYhnJHMJiDN43nbqJ2wN4Do0fNZqrDQQQwmoGChSWIKC0QPqO8jqOYyD6Sp8rmkQSFiTud5nboL9L45T4l8Jvl8x5YbSrgsAZ3VdZUx1kQPlg45bBlgmrEnEsnHOk+UzsEYkQdMdJJBuJJtjShwcVp0tEAbrCyd+vS97zGN6nFlqAkqFqEnUAIpsDsNI+FgZO8bbQZN4RkfLOuoFgRAYiGO5joYBxeTpHLFfsAZrwnVSkKylKlMmAyGdt7biNjO1u4wpFFgdr46K1SooavlOZKqxUpdGHW3exmO2FvCeLAszaUBNzTfcxH/AI2I37g9sIpeS0VcfHoLwj7N8xVCvUHlIRMt8Ueii4+cYu3A/s/pUQH0l3GzN/A2x5U8bIDaJC/iMfKwMdDeNsXHw9nfPoCoFCtsV3g79QBcXEDbrvi0ashPyqxPnvCmWzCy9IK++pBpb6xf54oXHfD9bKVQ6iaamUaJj/3Hr1BEY7BXpdQe+14jfp9RgevRFdTrURp032t0PvhpY1La6LjyOOnwpn2f51Wr1kRPu6yT5RkrqG4nYC/vBGHOT4c+RzqBBNGudI66dU2J7g7E9J7Yl8G8BOUrPDK1Kpcb6gQbA9I9cXA5UJdVGrYt1gmY/mMaKdbNJpPXCO3c/wDyOPcaB43sfSYxmKkiqZnhhEaXdjFmPwjTtEdd4+WGP9Sjc5OkJIOoKDI2J7tvY22+afO+IUeTTBSo34tM73As0fP3wmfxPlqQdSr1HYCak3BmTpiQJ648VRZ7kpxXSyZ2m9VJZ7adQAgEEkcoJkEDce2IKOVWYbUEWVMC409yu5N5j+JxUx44QRq8yNok7AW3tbGma8aUioCFliSRc6iYvc2tA7WGHUGI8sfssuV8tWPxNezhoBAsAAN5kX+uHub4oiKAwdBIiZ6gkb7e28+uKHkfGGXBkuysdyoMnrAMyOmLLmPEqZ2mtFKblCy6n0raD2wHBjxypLTG3EuLUmotqqIwbcEiWtsP904SnKoUVKRq0y5hVqExDWBUE8s9umHmarUaNN6a1VkCBTaIuOg6XtbALItTynQK7MCGTcAATYAiIBteZ+eF5ofuxlnAtPLeVVCnYFpu0m8HcTtP0GFtLzqa6XSKaNJD9JgTESxuI6jGuVyI+8qVNUnYTckyRMXtb/BGCLViIblEE05kzN5noLQBIv74wGFZOqgWXbTSJDAaYAMyLxJv0xzH7Tss1XNB1Vv/ABqRI3UyduntjopLLKtD0lJOknSb3iDBO9th0nAPinI0K2X06xSKk6CILC2xIMRMzB2Pzw8W7JzpqmcTy2YemQVYqRcRjofhjx85pFKz6WGz9wfin/cBJFsVrivDcqqQteaoG4HKT9cSeGOIIpKvTLtEJpuYFzETB+WxOOiUU1s5IZJRei4cZ+0rLMhVUdmGzCBtebye9sV+p9qOYFLyaaUkQSBYsb9pMDfoMVHjOYJrOzLBYyZ3H6z9cTcI4mlJgSt53BEj2lbYVYopDy/IlJlj4f4n4pWhaTPC9dIAX9PXDrNeGc8JdKpUuo1qxiWI5gekTtGK54j8R1krMqViVgQRYkR1tvhfS8VVfKYGo+rvJt+uHUY/RJznfS45RM3VpaMxTp6b/EeY7C+4i3oet8Ja3hyrltfkU/P8wQQBJWGusbkHuPTbCfLeJ6oVuZywFjvGMqeMMyyEGq/yMftgqKRnNvoTxDw7mRqdss1Fdyo+Ed4uYwDSpilWDMwdU5gy31EXAB6e+Jcj4nzCLaq8TcEyPoceNx5+4UEyYUAyLT74xr+y3eC/F7PX8jMM9anWPIZMoxHwyb6Ttv2PfBXiriGl6TaCWpVQQNXxItovIk7Y543FyDaf2/bGjNUqHa3p0wvg27QflSjTGOdydXLuwVRpYlgygFioPQxy29MA8SzaVKpamrqDsGbUfqFUXubAD0wbw3OvSB3KrHN+Wb2m82Bseh74hbJK9RdMy/Tab9L/AL4Zuuixj5cLn9nVAvTLLJ0kgjcSRvewMH/OtsynBlzFH71EYBiRMSvz9fTthJ4Ry1ejSVaZVTJJRgCYn2uTtfbvh9lK1ypN9UgkXuZ9j2OJ4n+zZbMqikE8PyCU+VaSiI9Zi0SfTFk0sUKqdJ0wpH4T0i2BclRDjYav8+nbBfkMJ6Dv/wB+uO5UcDuwOrWMaWMkgAkCJIgH0j098EeVaLgRc+3TG4osxVpLKt5Ai+3ziYwwyABEWnqB0jvg8BQpzailzoC+mNUXsTBt3G/1wZWBIM209hvt19RiXN5eDyNBNoH8YW08s7MwkzABi0xtce+NYaJaVRiOVoHQFZP7YzDBrGINvXGYNi0cTzuaLtXCmWCkIB1joO5xUqL2YEspkW/j3wx4ir0am5FRGvA2ZT/0fnhVxTiBeoWdhrY6mtcn5Y87G9UduSDbuzSo5DC5aCfT5/XETEi8T8rf9jAQ4qw3vgvK8XWQKmoKd9PrYn6YvbRHwb9mtSv0IHuMdQ8IUHNHVQU6gsgzv/fHPszxHLSQPMf1MD9I/nBWW8RvSQDLVWT0nb/1wjdjxg17H3jLNl6j6mq+YNIAqABj326drYj8DZtjXNJgWG51NASDuT+H5YqdfiNZ6vmOWZzaWucavm2TZjqO4n98LKN6LQbgrZ1nxJ4homqE85SIg6Zt2EggW9IxVeK/aD5MJlhBFi2wYi0x1kd5xTVpu7gXMn97YjzOXJqMI2MfS2BHGkzZMzaGGd8W16vxuT+30w24dmGr5SryKrCOdQBq9CAP2xWKPD3edKkxcwCYHcnoMX/gVEDIGLcpk+u37Yt4kPI5wwM3ww4GpNemASG1C4MEXk4JzPAqgpmpoaJiYnoTeJ6AmfQ9jg/KcDah5NcvS5mHKrhmAtdlX4d9jgtaFT2D+M8ppzH/ALCcIUp7YvfiDIh8xLEKBTkk2sbT9Ywm4NkMsVqCv55qAkUxTC6Sf95M7XsB2vjVoN7BeP5M+b/+MH6YXZTLSH/9bf8AyGLdlMo1RlPlvU/+3OoJuAsgnY7QDOB83lHGSoM2UFJUJ+/gg1gWjmMyYNpG1u+Mlozeyv5PKSai9dJ/Qg/xiShwZqgOgE9R7Df3i2LJxfJLTpMylZWqOXSde9zJ/CRFj1B73jyXHDSUoyiotJqmgG0arA25jpPPBtIwQFUek2kGLYY8L4IG0tUaFLBIF2JYwAoiW36euI80utiaYZaYM3bboO30E4ZcF4I1dS61qQ8thAZwrm+6qfi9cGIk+g3+j0vM0ispkdmGkjo0ra8g26YuXgPPZXJFzmJOorodYYaT8U6huJ/KZ2tviXxzwmpkqVJZgVFadTayxJ1MTAhRIWNOwG5k4qvh3JLmKgV3VdRCq1RoQFrR6Gbz74YUM8bcQp1eXK0WWl8ZJgs2rYtAsBEAAwL98AVOBVBRDawg0jlLredxAabX+uLp4i8J5HK5dqNasWzehWpogJALXMGLyvQxjmdJAoLN8S7DuQevpiU07s6cbOq8DcU8rKsWZFIdiBdTEG/WBEb/ADxY6WUVwNQm+/bsQbRHfHOeHV65p61lgVujgKL2gEencdPp0Pg+a8xKfYqJJ/DAvM9us4TC6bTKZ9pNDTg4IrhTLKfxCB0/ENj05l+eN+PeIBS1qaiBVEAmQVcHYjTEaZIPfr3Fz2c8hPNpQWVl3PSeYbxJWYt/wAuLZdM01QKml2Zaq6jqp1GEWJsAwWRpYdZw05fRGEW+j+nxOEUqFZXJiGIhVHcAgruZkG4n0zi2cp0TSIqHUbIqidVvhc30g2vHTcYV8HcGkKirpDK4MnkUoAkMItvuIt3w9oU0WnCxpABYBdcwADuDPW4vGEjOhpRRoMwpc0iH1ySNiISAbwDFxvvMjBGVBsF39d/7+2IytN3qKaephUDXU6dRQAG8AwojlkC/riTN5k0wYAdtgGcDUd4JG3W8foJxaEvROaQS6iT8P7/zjMJKPiJGElsshvy1K+h1gxDKUJUiO+Mw3mL4HL/FdNcxVs0ttKbMFEdbkjad7YotfhyKWYKxUWPUgj+JxYuNUnpsNQ0yeYLvvc9hGNEy3lgU1YwSTGncevpFpx58W4noyipFEeg07HGh32jF2z2WosJKMDcSrCZEmSOgP/OAD4XZ13APqDI7fO+OlZUyDxNFWnGYZcQ4K1JoNwOo2vgF6JGKJojwnyXEWpsDCuB+F5Kn0IBB/XHtHNFquqwJ9BH0wIoi8YK4ZVCVFcgGDMHa3fBozei8+H+DNTzDByNVPTbcSwFxFrSMAZPKszuuqmsswlrDkJMWFyf1MYb/AGfcZipXV6YOunrBmINMz8xHT98R8FakOI1KVUAoKhaTFlZgTE2Nj1nBS2IxtlvAOcFOrUpZjLpRYEulOqdLBeYrpWZte56b4m4XlRTpVU5Yh4IJiV7E3vI+uHeTr5XzWFXORl7qoWafmyIA0oYCqS1zawtviJOK5R8xW8kTTYupHT7xApKyPzLq+fYYY3jrRS+LzRDz5ypUCPKPytpJEmxBIuJmxm8HFoHhzINki+VNRq2g1DqLR92uplsukwQDa/MJxFn/ABioytShXQMwbUhIuNRJNjKxPQASJBF8DVftHp0cmctQUQ4Kl4A0i6ldrymldRuQCdzYBQ7r8B1t5UlXrUj5buqnmQvCMDsTb5j1GBfszpZgPncoKFOpp3LsF0E8tuQzMbGNtxhdnuMu2Tp1Qx10zqUzeeWRM+mK1kvHVSlXzNa7VK6FZm0sQTqEXEahFt8C7MlWi25HLImdWixC0qlWrQ1Kfh5wy6S3uVHW/fAxyC/6e9KpmncJUZEowNKsaqiZmSCskiLHtOKhWzzvlNZsVq6xHr/cfphXV47UIClrK5cWvLb33MwN8KnobjOm8W4nk2o1Ga1epQpAaQxXUU0kMTYNrUNbou8yMJvEmdyhJrR9/UdWKLGjSQJmIgkCNPS5kbYo/Es4dbAE6ZsJMRuP3wNVqkvPrP1xjMP4pQRuZBoJLEU7kBekGSTaxnthUlUg9sSioQ15tiWnw96h5EJ9MawVo8r8YquAGdm0iBJmBtAxBTrkbdcGrwdgTIaQJhRMe52H64kbJBHNtLbhDzGDe8fDb53xvICgMuF+Ic1VrKPOYME0K5ksijbSRzT0364zOilSKqdXmwJZjKj5DabzPWMecPzTOCihKZa2oCSBYAAWiTaZ98RVuC/dErDtIbVcHTfYGzTY3uIIvhH+3SkX4vR0HhuRLZbzDUWqQVSxkIrXv3nbuMTcQpV3pRRd6bk6h0LH/a28mbobk7athTPAFN3zYQwqEHUNha432vF/fHRxQqIwYaXA1aZk7CApX8QNtu+OZL45HY38sbaE2R40QqU9akMiwzAHymlgQ46FagNyuxHfD7gXG0d1DkAcrMwBs6qwLQAdYI3sI9sRf6XRrhnVaaZkUwlU6QtOixvULCxdiuqJBMkX2OM45wN3qUqdNPuwiqppqQ0lZNXUoABuBJPU+uKM59cLKia6Zp6tKOAFmDIUkhtUlHD6SRb8W1hiY1aVM6/OKFXOtE5wSeUBgOwGwtYnCCnwsUCAtVaZIRW8xQyAixYDWVVXqBJFiJY9RgjI8DSo7vTqVqGYEipSUykzJ0EqdKs0tY9SDjNALJXzQadTBdI1UmNSUa0AsBBIVoN7XB9lH+qOyVBmEUVoVBSdkHN+ZWH4ZIJk2A6Xw7y2hk82mT8IgHZYX8K9JBEgWMC04UcfrVTlStUUmrMCsUwTMwdUNddI722IIOHuhasS1eKsTyeSq/lKloMcw1BSGAaQCDcY8xcOD00GXpc5HItgFi4B/IceYHmweKOaVuFJVYDR5jMYXeI7SY2/WNtse5jw1TSpNRSeW+naDFt9yB+h9cHcA4pvT1Qb6WCiZiBBNlHSMWXKr5aAso1D4jHxbgXAupkb+uOdbO2qKIPs7ZmJVtMCVLE9bjYc0D9MFZPwQxeoKtaJIk+wme0kYs2aozFTUwUn4SYE2Fo9o3wOKlNasTuuowZuYguSTYbzPYYZB8bWyj+JPA9aoStEBiNubSWM9ib22vG98VVPAmbZgr0ikQupoj9NzOOm5njzU2AQAEEyDzapEztNh16YOqZhWWmfwuy7KbMLtcDb/nffG860gfGmcn8QeBq2TALcyN+OLA9j2noTv8jiu1eFuCIU32PQ+xx9DeJs5SrU1y6iAx5jaIgiPTe07Y57x3gbZVFFNHqC+qQAIEdCZNiLwMUWQlLC6s5/kPMWoCqklTsPTphl4of7/UAQWAO3WP42w0occpUSf/IjdknSflg5MhRzagzuNxuD2PXFfI52q6UgZtr+u/rh34QzL+doVS0gkx0CiZw1fwUUsGBBv1/icNeDZOrllIppQGuzOdReOoF7W9MM2LEqXidvvmgXIv6nCijSYg2JH98XtvDaV3JJIb02OFvE8jQylZFPOSASI2HcyxknG3RtWbilUHDBqEBmIW3b3tv/AJtimwZ/5xYeOcTTak7RJBW+krAvE7zO2FGS4loILIGHUEkT8xcYCToLexnwfhrtl8wRJAUbCQTqiPpJthRQyBJvI/z1xa+G+IcnbUtRIuASXWe+/wDGHXD/ABdQkCQWNgNFz+mMlXQN/RVqnhd3qA0gHXSPxDsO5ExhyfB9PlatqpwoBCkEW7mBc/PDHjXieiq6gDrGxiLzHvFoxU+J+MHro1MrpQi97z0vjWkBW+j6vwzh1MqalQhhcAOCT7gqYwL4k4yoRadKmKVJhcgjW9jHrE9ffbFeq5Kj5IqqWMHSwMTJ2O5tg7wvQQtUq1qeujTT4TIkkgCCNjvGM5aHUSMVszRpI2tAsBgBGq+0+vXHuXTlaqwErIchvi1mYJEzI5ZG252xBncyMw71nlV1KoAIsp2HSYURNv1wV4l8PjLhXpFjSYWJIuTMWsVtHKZgzzMIODFCT3zgClSdJjU1O5kSmmdmAANiYJ2vibK8Wek1O4IphhpiIDksQTF73EzE2wty9Y6hAk9R0IHoPQXxZMtwOo9QXpUdKCqbqUCNoItzEsSRydNrXw1WLHTtjLwexq5hqjnyQRAItN5sen0646DluJq4FN2DuZhmJBAmB6FrWFtxjnbcIroo8vXabEhbKSGJ5vjJG0bab7YbcM4s4B86lLLIaIVgCAfhNybjbuMc08Urs7YZ4c4WXJhkqPTNR6awzF9elSWAEE3Cz1J9NoAwpynjs0qC0K1MsySpk7Kb8pmCR9CLTGCciuXrUSKuqrT+IiSrJIAE92iDE9LYsPCPCmXrZIU1pKQKkIxOl2IYnXqgkwrA6drEHbASb0CdLZDwqqlakBSanWoOP/CUJg9S8mUa522i04sWTcrR0pTakwUhQW1QAbEE7Es1tUmFOOYtXr5PMVKbUnY1fuk1AQ7Kw07/AIWXaD1kHfD/AC3jelRps9XLtlyYmmKjc8GJUE2IgztY9ZwUTZdcvxCoUAqDyatt7ozD22kbgwR02watVW0nWgcg6YmCxgkK3WYuN4vinZGo2byqPk67ZZi7aVrMGmDq0md1E2jaTIOLJw0AUwjLTqRHmaVAUyTzaTPv9YOCr9iuhZxLxNUpVCi0WIUC6qxW6gmIWIknGYeJl2AhMwyKNl8kW+qzjMMAqPlDUAEenEfhAAMkwemk7gRgzOUTrCgliw9BG0R9Zvj3iVYnQ50KQJJYz9IMT6nHmcceQHnUSBIBuSbAQBabdcch6KpUV/MZtnqlGIYIdMAyIJHa2rva2J14Q7B6dgKhBMGTbvO8G0+uMoZFRGkFPQNHv1lQcQZ/PVojXoKfCw3m0jYgi5iR19JwLHSrpLxjIEIKWpDAOmbbwPrPWdsCa2d1oUHjTILbq0C5Mi0aZ+WNc9TemgetJapBQneOwCwBO22NMpntVQFUc1O6Jpv35RdYwyElTHWdyemtTV0MhZZlurFRdmi56TvjbL5dMwdTMArKJCtJNo+QjpGMPEQ1UqQ83VpUwJgdeYztJA6YGq5TL06bkVylTVEK0M4+mof2nGWzNpG2a8LpTrUny9LUxHMxgkL6giDf03xXeN+ClctWpsKFWZPIwlvYEATEzEYsnDeJ1qKsVorVFgWBIOr1Jktv/m2GI435kipT0MHUaSwmW99rT+uCm0FpM5llsjnmbSoDEHSC2xMTZrAnfA6ZTPPVFKrFFSwB0wWva14x1bO8Gcq+lgApBQKplWG0GfWbjb3jCThvDw+pXYBvxAoWB6SSdv1w6yMl8URFmfCebymvyitagi6pdtNRVgsdQjm2MHHLOIZ5qtV3bdj+nQfTHaPFvFzS4dXSxLKVUqRaWAM9Yg2j0HTHEUWWxXHK9s580UtIJ8h2TWq2EKYUxYd4if1wN5kmIM+mOreAsif6J6Y5DVe7EdBHw+sSAe/ti95Dg1OmQAgWTJOnc7EkxvfE3np8Lr8a0tnzg+VYASrAHaVIw68P+H6r1hp0rpuXqWRLTzEbWBx0T7VePHL0qdCmYNSZjfSp/k2+WOeHiFSskHUxblhDcx0YDcesYrGbatkMmNRl4oW8RzSu7FRJLEydjJmw6fPAopO2LJwnwPmaslKTBVIDMRtPvecXjhvghMo4qf8Akew1NsjG3tMnfAeVLgYYLf7FP4H4NZqeqo4UPupXYTEtPw97xbriPxPnUWjSp0RFLmAiecqdJdp/ETt2AxffE3DV/pqrxUUhZfe4JFgNomT/AN45tUzNOroDGKVMACWlgpIkKIudzHqcaDt2zZVS8RLlmJYAbk6Y7zgniHEqjqtNzIpkgT9L/TBvirI0krTQIamwBUrMGLHe4PvgHNIGUOgi3ON4a99hAPa+Kp2jnkqZHlKukg4vHh/jS0k01LwmhYIiPMWrpdTIZHIPNupJmRbHP0bBmUzoVgSJjpJHykbe4w0XQGdLq8UpGo7uShl2VqbKV1I0jV3UzIdIsRY6cQ5upTJHmuKlWsTcOirsWWo5uyMCZKRtAucVFvEhkNpVmgABlGggJoB0iBqFzq3m+IOIeI6lUQ7E2uZ+IzOokzqayjVvCgYeyY3rcTVZNBF1AlUCan1hnN3JIkwIHLcMbAjHQ8l9qtGllKWpWNdSfuQmkBTYHUVvyyfUntjjPDqFUtrokqQCSy7LbqRcTt6zgfO5pnIDOzlbAkmIFhEwQIxNpN2MpNaOhcc4+azHMjV5DGAzqGh5kaZJAcA7gmLbGIS8Md+IZlKbltJInckiQszBg+ptisVMwxu30FgPYC2OkeBqgqZfUqFK1M6AyaYIaDqKm/RV6gTIubTdJaK0+s6FTzwRaOWakyq/3YimHURYBonTq31SIjBuc4ctJZlUUEIJSQtMiTTJUzFviab+90ByjLlAKdatrVyzgO0uLagIk8s/rgmolfMUlW9KkUgoZLkACCxAj1OxvidhHb5WpT5KaUygA0lqpBIibi+Mwlp8QZAFFZXAsGIpyR82G20+mMwDGlasTTYIpV05SG02kXAtFxH/AMumBKnEKdPQpLKGEliBNwehIgTafTAmo/1TMfhgSQZEEAm8mTvb9r4mz/Bz8SEVOW1hMMLE/sf7Yh09BaIl4zqc06AkncsJJaIBNwBa5uf5xHlODA1wlYkASzDUDJ3udhM9Me5xS6+YxAZuw6CAZPUX3+XTDPKcABIqOUcmJn5CR3t374yiGTsG4lRIJqUWBCNFNT+GRzaZtBM3HcG+PMkHoZjWy2dSSF/DLCBJsYtf1wzzGYFEAsG0s0FV5gAbA9+1sDs5YiotMKoMBiOc9DyiwHTfrNuubG8Qmnm9VRzy9CWkconuOvUDG3E8zTXUwp3FwzhSGAETJExvtG+BarlZNlkBYT13BHqp3/XEbZDzqSMS4F4mDymTItvuLm28YZOhJKyXgyVKlO9KFZtYMBdUySYtYX6iZGCqmXp09TBQqGQ0HvuOt+m5uPlialQJphKcAxaTtBmAek9zvjfMp5YDtT1EQOoGpuwkmYuZHbGq9gtrQjd3Et59TyTO5vfYGRN+3S/vjfJp9y5VxDAgEmYM6TsDeZ7dL7YOyy1HLu4VFYXmDy79rW6TgSuyBQUpcwa4A5XVYkm8QLG9xgD2VbjfB2q02p0TrcczOQABHTcwsfrjneayLUiTpCkH3+Y7jHas+qqEpISA08xgggSdxZrnrtbAFDw5TrIVqNO8WA29e/Xa3rgqXiJLH5FV4J43WpSWnXKo6QKelQqED835T2O20xjoGT4zmmUE0W06SQZWT0BBmNJ3HW3a+KZ4s8CUKdBnVmWpP3YfSAVA1EkgXA2+nrgD7M0rOzp5jeQLMoJufTqBvMRhmotWgKTi6Yp+1DP1Hz0OuhqaKNMgxPN0tN+hxF9myTnk3iG29BI//aMR+P8AL6s67LsQIk9hG/yw5+zPhbJVaoVkBCtidz1BAMRvOKNpQ0QjFyyHTKOUelUYamYvLMbQSLzBHe+CqGaRndSYKkX26TquYsbesjcYU0Kmt1aTWCIJmxE9oib7mDhgmZojUJKsyyw3tsJi9zFvniMeHVJb0RcSqmvl3pmEZ0gA2nVYet9zjgPFuHvQqujjSymCOx/4OO6q4ZabuCSNQgCLKvLEGTedv1wo8UeC1zcOWIYLBqMNR6QHgi0k83p8sWi6IZIeSOMZakzWUEkDUPlc/oME0azCGp2JMeknuNsWHOeBc1QVWCKwaw0EMSbxY3/jCKrw/MZbmam6A/mUgfXbFU0+HM4NaYI+WYAgiCDH0xCRGCW4hqYlhE9sah6Z6x8sG2I4kAbEjVrbST/Hbt1xuaI6EH548FH/ACcHyF8GejNPESYMe9rATvHp7YIqcLIKoGGsqWaSAF6wSesfqRibh6UFh61SYJimnxG1iTst7/LENarMKQVWC69SSw3J3MwPbGYYr6NKKhSpaG/23/X0xZuEcRCuuioiseVVOsAzboNoMc36b4rFDJVal1UherRYf52w/PhKKJfQzAjlfmE2mwjtf/rEpOJ0JSZ0bgFaUKSbagACFCsNyDvbT1iY9cWChxDWh8ttRZpcG0ECRp6dBji/B/EAok0yqHl06jM2MzB/FeMXv/8A0hDBR5TSqwdRGowCCxIHKBY9iNsJwRpl4ocSohQDIItBp6iPSY6bem2MxR6PFEYT8BMypOxm/XvjzGsShl5Fc0ixULckrF1HeBta3riTNuFyqOrEOYpjmJseaQBsb3i1vnhlxTiC021aZR1gwJte7L23wmzI80k0UYLTUsTGm42AEz6ek7WxzrZ6TVAmVWp/4UBeWEETpXVe47bm9sP8kj5dnpPWDGAQNFgdoFx/ttPX1wsyfGWVPu5UttImTtboen0x4/CKxBOhnB3cmwJ777emDbMqJ+MVmqN5aOagAutMXk2BYnqBMX64acLy9TURVqHUb6UB+FLXIHteenfCnh+VNOoUJhotexJMyxkTPv27YeVcxpALm0hXvYgzpgfiNotgqjO7A+LcL1I2ggCdSmTMHlY9Sb9ZMGBN8QV85UprCimqBeu6zYmAJEzf2PphvXqadHMsFvbTI5o9CAtgOk4lr5lPLLSF1QZsZJMxMX2O8+owzoS37IchxNZQM8hlnSFJAYk2NySB0IjEnkkytODBnU4ABO94uSLHb3wnoatbPlxIRvgDQt1O3tO2CWz1emOZA0n4pBmfyr1HT0kYDYVH7MoO39SadVwurmULtI2A6AR33jG+YozPMzwCHvE6ua5EEn0iLYW0aRNTzmVtBi7WMiDPcA7fXBgz8rCIVCtBJGyid13Jki/WL4QrQJUyaKJhnMWA2WTBPy/XGn+qIKaURV0PqjmYwL9xsJ6fLG9HjgCkEafMQgxI54g22I9B698TZjLI/wBxTUFgNRuApkA2t1tHb2wQb9G3E87QNJsvnLHdTEhrHmSAb+m/1wr8N06qUlpUkRFljqMksHs1ok37SLYb5OmwVBUNjM6hNlI77dALxYnE65jywwJLwTDrGnvuSL32Hrgbo2m7KL484FqpM0xUpEjQBHLIljN2v1nCj7OuLHX5VRyqjmXmgyNx6g7/ACx0ivWGYRpQuCpEyJ0xzgEmSbx8oxx/ML/SZ1XE6JkE76W7x1xaLtUQn+rUjp+Zz4QJUy6FShYPymIPWdmFuh2N4wdk3qOBpC6jALaQeWJYSTyk2ONspxCnSPwqUYE6wbjrBmLdbXxDXzKBVNIQjOSDNiDuQCLNN/TE9ovVqwrLIaSwjizBohhNp6bT22PzwXUWm5M8w6i4M+1ov09MDZSGQodcaYJUX/MTA6xFre2InmiRrNmk6rkzMHawBsfc+uH9aEVWYmW1gNVGzgw1o7FSBzCY69DGN69BnpxVUQFMqVEAnrff0PfGJXldXxEHfVETa4gTHYY3qZxjyu2oGZIIEAXgneCPn9MZMElZXfEfg7KOEXlXUZ8xYm67dABqJt37Yo+T+zSpUqMl6YBgEwQfU39tpx15g1rkz8PNqGm2839frjF4gAxVW5woiDPzkiFH7zh1Im4HIc79lebT4QjEGCNUEDvcCx6EYDHgLMU3HmaRPSZkGdisjvjvn9IugiTcHmW2m1tuxwg4nQSvSASqpemDphYBPqwsP1vjfI/QPj+zmOT+z2mA2uqxYCYVYBPYk3GLRwrgtCgoU0VDR8bLLA/PYCZthyvD38swhAYSPf4eY+sHf1nbEWYpo0Ug41i/MDM/lHphfJ+xvBejXP8ADA1PUgICwpFrHawAkXiJvvjPM1UhT8wIARYiSLdYMnrgg18wQD5asxNouLEHvBGBM9m1qMAaUVALgEy2nuBEH3/nAClSOfeJeD1MtmPNFMspggsliR3BsYOMfx0HyYoPT51JggCILatu4EifU46H/RioDTIqAFSbSwBN+UEW6Tip0vs0Qqzayd9IEWIvBIm8YopR9kpY36K63jBib01b1bf5xbGYmreD1ViDWiOkA/zjMNcBfFnZl4sgQPUmCSFf8wUkTA29owNmsstRvuWIYfGRIs21rBjvf374zGY5KO1O+gmd4auWFIlizzB/L8hE9BeeuC8r4jUUqgJYcukAf7uotEg3v6YzGY16sX+AdWkzvqW2pZBa5aJvaw/tgrI6gp1NzAyOUSukglgRuYMdNzvjMZhgJ2ScXzJASRKtLSLdgRHUkmb98L3PMALtAmNtb32JiwkT6DHmMxqsz0yDLtUQuqtokw3UEkgdO8gSIw4R30qQ2mmhVfUyIPSwmPpjzGYVD+h+SCkNYb/56YAp8JptqbUxRhtsD3tuP+8ZjMZjW0BZxMv56LVZzKzpIlew+h29sacMrUQBTTUAWkOCeYrJjow+gkYzGYZirpDxbNVkY6XimRIBHSwMAesG/wAu2PM1xJrIvMsSegi4t+LobHHmMwIiz6S5FmZVGvy2CkQFmdmJmbcoxUuJ+Vm85Sp1BpphYBURKiQBHTU5J9B7yMxmKQJ5OlpzdJFH9PUEX5DG8eo7CLkDAdXhGnl1tqBJBGwMzEWEdzj3GYQp0ecH4XVWoNDQXQlgxm4iCDJPWIwOcu/P5hBdXhD2IOkmDaPQzvjMZh/RFO5UJOL1GSp3G3LYsf06yZOGPAaLVVZtVgQNN/a563IO2MxmAOxhTqAatAWWhpuGUCCTJGxECMA8Po1alWo9NjotAeCrRuCBEaZiRE4zGYPsDdI1zThnHms7q86VTlWZuCJmB6zOHOoaXmeliTcj2sNxcR+mMxmCZO+iX+olVShSHmued2NhrMcvUQY/4wozeTVKlMrqLEks0wpgkGRubDf1xmMwrYUrH+V4hdtIW+242sZAsAAOmBKS1HqPFSCYBOkXW+wIsb49xmAyi4gbMl6NXy1ZizGJMb6bD0EfrgrL5lXoayPvAwDMo3jYX7k33icZjMAHsrma89nYgPE/mXpbGYzGY1i0f//Z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2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3500" y="-9509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4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215900" y="-7985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6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368300" y="-6461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8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520700" y="-4937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20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73100" y="-3413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" name="AutoShape 4" descr="data:image/jpeg;base64,/9j/4AAQSkZJRgABAQAAAQABAAD/2wCEAAkGBhQSERUUExQWFRUWGBoaGBgXGRgYGBgaHRwYGBgaHRwYHyYeGhkkGhwYHy8gJCcpLCwsFyAxNTAqNSYrLCkBCQoKDgwOGg8PGiwkHyQsLCwsLCwsLCwsLCwsLCwsLCwsLCwsKSwsLCwsLCwsLCwsKSwsLCwsLCkpLCwsLCwsLP/AABEIAMEBBQMBIgACEQEDEQH/xAAbAAACAwEBAQAAAAAAAAAAAAAEBQIDBgABB//EADwQAAECBAQEAwcDAwQCAwEAAAECEQADITEEEkFRBSJhcQYygRNCkaGxwdFy4fAUM1IjYoLxFRZTosJD/8QAGQEAAwEBAQAAAAAAAAAAAAAAAAECAwQF/8QAJBEAAgICAwACAgMBAAAAAAAAAAECESExAxJBIlEyYRNCcQT/2gAMAwEAAhEDEQA/ANQpEQKKRyZ9I9GJEcVFgUxCV0NDEF4UZWNYYKkpNWiqbh8wYGJoqxUMMCDSkUjBAgiGkqUUBizbxVO4jJRcj0gSbDtQqweHyO5oILwa0qJqHEKOJeJEl0y0nvFXBMaJRUpQzExfR+i7Gml3aPFSGhOjxBciWp/WKJniCcqiUn4QugWM8VI1hckkPA03FTzoR6GKJWBnTCxJHekFUO2RKSuZakOZOKQihWB0geT4VmaraJr8G5vMs+kPDEEq4nh8w/1BDFCQHyqCkBnbrCKZ4BR/mYM4f4Z9mCj2pZV4PiIsxk8EMk1ijCSCtYTmDs/eL1+ERpNVA2G4EqTMzBalNoftCx4MNVhgn3maLsOlRBNCHpFPF+FGePbSVMqy09f8oV/0+MlBwMw6ReBLI1QVpL5YaylhSXYPGSHHp6XEyWR3D/SJSfFgBDht4TQzQzkFVg0VypgFBeFafEqFPUiDsNjpJ98P1hUIZS5osYtzCF8suDlUk+sCzcTNTZr7w7FQ1nYdJuID/pFIPKXG0Cq4hOTdEVK44sXRCKoYJxJsUsYIMpxaFiPEO8sxdK8QINGIhiyFjDMaUi5cU/140rHv9QC0GBZLBJB1jyIqMewgBVTzaOViWvAieI5pIyg59aQKnAT5nmVlEYqcnpGvVLYxncaQB567CFs7xEygEPWI4rgqJctSirMoCneEU/DFK0qzHtEuTj6aQhFmqm4GdNlqWkktpaFmH8PTVeYsDDbhGOdDA9CIbJQzF4XBzymmn4RycaixVJ8LS0hzzRNMyUg5cgc9IZTVGzwmnJ53aN7M6GntJf8AiIimYgHyiApimD3j0VDwWOhj/VJtSPVKQaECFIs8VmabQWKh0rEpEDz8cN4TYhdopWpn1gsKGk3jSc2UbRdJxYIchmjMSQ6s+0FYdSlZqwxmhVxGlA8WoxybkVjPInKysDEnLVgFQ7l4sSpgWnyKoofftDDES2IKapNoywmEa0g/hfGC3s1mnun+awnLqsh1sY4hCdQIQ8X4KkoKgHOkMuKe6QXB1ECniBShmeCxi+R4Wl5A4dWrRXM8MoYkKUDDBXEKBqGITZy2pDtgLJPheYQTLmGA8Rw7FSS5JU1XekaWROXLGYV3EWTOLBYZSbw1IRnT4nnUJQ6ekEYfxeg+dBT3hpKmSkhggNHFUhThUpLQ+yAjJ4xIWLh4sRKQrytWFPEeF4f3UlJ6GIJ4IwBRiCCRQM8FoDQok0iSVH4RmJOHxYPK5aLxx2eikyWW1LQqEaEkx7CqV4nlkc1DHQ6YBAxWgDRFWIJsWa8cpoWiatK1FIcGMygmcg+zW+zwJisO+U9W+MFy0zJjpYV2iJDIINwQ/cKAjm58NM34i+UgSpiJhpLUGVslVnOwL33jTyyKRmpmJTkZ3r96x2HxZQeQHKdHOUdhpFcGYkcuzRzpY1gDE4Rx13iwYxbDkBjpeOVrLtHRRkCCSW7RQlbFoYqx6dUtAOIw/tCMjwhluIZMule0ASVl3b4wwRhVJBYs+8Cjh856KSodoBg4kuo1H4gtHDEqS+asUDBTUucgLbGPf/J5QypagYGwoomSgmjRLDKIuKGL0YiWpzvC/FpmNyqpBYUGqlhPM1DFM01ER4fLmkEE5ukVz54BZQKVbQehRdMlAxH2Iy3qLR6hGYZs0TXw2YA92DvS3pDYFmBmhY9mosoFxt6dDBysMyf8vqIz8xTFwezaftDbDcQE5DAtNAo/vdIy/DHhbXbIsx62FAXg+QpRQC14omzGouYOoCTBUnEJA98joj8mNLIaPZzmrMH0gTEmlN4NViR/8a/UgQMMakFhLQP1LMAUCoSakmBMTMKau8MpmNW4CUylP/il/mYvlTZhHMpCOyEwZARpUtZOQEjsYf8AB5ICcuQhQHmINfjHKUujz1egSB8oHMt/NOUfUCE22GBiJpTc+kdMxYo4B7s0LFTZaX5yf+R+0ApxLGksqHrAlIPiNp3sFHmlyj6gfSOhWMW//wDFQjoKn9hgaolZrAhtTSAuI41EtQAIO7QzGCWrzLcbWEcjhCTcD4RQhXh+NEBkgD6xQVqUt96+o/nyhunw7LCyqw2EH/8Ai0ZSLbHUHeInHsqLjNJguGw6ZnMoJfUgAQavgrjlvpq8AoUUK2ULgWUNxDzhfFQkAhjlrXQVv2+kcfFNxl1kVyJvKFkjMlsz0LMafGCMQH6GLMTxD2yirKC92s8RMoG7gx2qcZaZjlbAJPDlFXmfvBqcEB7zERBeGKKhT94Ex3Eggc9Ou8AbGgAbm5oHUkBXKCBvCRPitAVoR0iU7xcSeWWSnrSC0UoSHKZC0mi8yTvePJ8mnMUg/OEA4pOm8qcqe1TDzhHh9IGaaStR0JIA+BeE5g41sT4tJRQTEerQunTFLBZb/oST9KRr50nCJcmRLF6kP61vFEriqlHLJkS0o/yIyimw1g+QKSM/gOEz3oFj9agn5Xg+fwnEEeaWD1zE6dIdypJUcylOantsB0H3gyUkNu3/AHFqL9Jc/oyh8IzjVUwHoKD6QKjhc+WspWGSaA5nSNi8b1n/AHvEMRipY5S5ejZaH1IaJbivRqbMlg+BsXKgdnqDBC+BnMSkpDW0htisIluVCxsHTTqC/wAooYiWPZsSCc2a/bpCtMabFE7DCYWPLNTenmH5i5PDVs/tabERKfw+ZMGYKAUHIPUWrtBXCcQnEpUpPKtNFJvSj+kSn0w9FPOULuKYSaJehs6hp+YV/wDqq5jETkkdLw9mmakEBKi2wd4I4ak5cwo51AHzEapsgTy/DC0JDTTm7QFK8PzyaqZ9zGvnLVuOtY5QCx/NIdsQkwXh0B86ipr7QYcHKQKJFdx9Y7EIX5UkA9NoAxKshCVOVFydYAGcrDIIpkL2AAi+ThEvSnaECZysz+Xcg/LaG2H4hmA3/H2gBhOMwZU2VWW+gjoslTlEaDo8dCCyrDzENQvE5akOXNtNoBVxdIYMS5Z2ofzFBxyFXUAQPLldRb1EKwody0hQcBh1EVTSxol4Aw6wKmYU7Up8KtBomo1WHs8GwaosmSQuhTTfUHp1hVxHAzEpJChlLJUWqUk1f8wxRiHmFLUFjod2EXCaCK66RE+NSy9lRm4gOAxgDJUMpFiLfDaHMiWlTEkAb6b6QoxOAby1G23YwBi+IrQjKl3sNCASzvqzxxpS43lYNGlPRpsTlqKERn+IeH04imYhKaxdgcQk+9za5qv679YcpwWajhLvUlhvcxtDm7PRnKPUyON8IpZLTGboGj2T4cSjzrUobWhtjh7IgKKT2sfhpCjGcVOfKgaPWwpd9rR1VEVyGEsolU8ielPidaQ1MwzENLUkHQ3TGOQFKIMwuRpoIYjGtVJsNNImUbaaYDOZwoo5lvMVuoU9BYR6Z6mf5ANFGE8QTEWW4PuqqP8AqDhxiQsj2oEpRpmFn6vb6Viu32TRCZiwkPMIYb69Yq4RxgTpigAyUswOrmp+lOsB8d8PzVKzZwqXuPdfca94s4Lw4SyWD9TdtRS0TOXaOBpIbKxswlQy5UgkOGJLfR9usRQSLOXBcGvY2+Qi2fJbTzDbpHvswlJ8ymGpJJ+TmhtCjG8ibKJc9hdwbMbDqYV8SxiUqStEwVLLZibXIFGrUQckughCWBAD2ZqtUHTlY2ij+jRMBzob3QGS1QWJU+riwvDpPZSdMlg5uRdVZXs9UK7K0ivG8OyrzyP9OYXOWuVfTYP94hKwolJUmY5l+6TdPQjY1rHKnzZCgATMQRTVSR3iGq3lFLOiWAx5m1SSlYLTEG5bUD6xPC8IRLOdDg3KNK3G8LsdIIWJskEK94H3v3hnJ4hmQlZSX2IqCNQ461A0qNoSmojcb0Qx3EESw6klm1dPRq6RDB8XlKOUkSzoMzu9q/aIeIOCf1KMyFkFwSgk82/5hLgvCi/aAzAhh5S7EjelzGydmZppuEChWrWNj1teBcXIWedKgGGoBqHep0/EFIwhBG9idPhvFGLwxWkJLhzcHTTuIQCZPEPZlWdAcWe5vfSCuIyChaVIYIKAQAaWBIhOZBQsguS5azljetdYdImkhgPLRl39a9YftjOxE1y5Cn1b5R5HiVXC2cf5OfhlNPWOgoAmZhhMIASoNUmjNtSKZvh1NC5oSxatYTr45NZkqb9Iin/zWIAYTD8orqK2aFXDyEgOS1DR+0VTMEwuVONgISI8TT0Ausl96/CCMJx2cpkke0De4Kh96Quo7GUiSUKcJIq4JU/cQ9DEJUQKOakUd6iF0pSz7qXrf006jtAuOwC5jvM+TIt0g6tiL8Z4jlpcVWr/AGmnxhJjPFKlAjIkC2poawJjeGLl1IpvcfmF+HUlWmrbtqKQOOCkaLhGKVOBdHlFwR9L/DYwdiuOLRKIBBKaO9QRuDqPtGfk8SWhQZ3FiL9uo6Q3xnDRiOfyKbmygOe9a7VrHDPiUXejZST2Sw0wrU6iSo3zVJPfcw4fDiSTMtWtAroBuekIjglgBqkaiivhrAHEVKcOdXI12f4xMW0ynFSPBMZ2JZ2FszPR2o9oJw89LOQpt3+Q3gKYukRVMAoNadtzHSp9iHGh7JmImAkpIIuQQOnaAsXgM5cTASLAj7gmKJmN5UoF3Owpq8ETZrZZaCKhy9fj+ItJkM0vhnElMoS1gUFLGmovaJcQkCWp0+VQcd9U94zqJ/MQKtck0B1PQdIZSccVJqXQLGxLXy6t1donq4uyayaOXMzSP9ye2n7RVLGcAUY3B2gTh+PQEsFD12OkWDEpE9KQaA07FwAfU/SJU6TRPXJdMwsuYpSQogg8wSqx05dNaxRi+Cqd8wKAHABYpLGo/HeEfHsLlx0whVJiEqbYtlcavezd4Ik48lkOo6OVE/zX4wpTcClG9F2Gke0WoZ1DMzFZcFg1rB+kRmlSSUuKGpDfxoMxKwnK5yhwSRcAD8tGe8SBSUBUtTglLqllVL1Idq9drxDjKenktNDCZO6xLCY0ZggnRwNCbE9YxPEeMzZa5ZSohaUioq7kkvorZxSneNlw9YxWH9sh31RVkrFKPXpcfWCf/NJxyylNIZgPrHLKhVswHxhLjceuSnMxWkEAkcpQr/FQOvUUrCj/ANxXmYpITu7mORcXPB/E0UVI10rGIUQkLILNlUw+ur6iL5hKXo5BrUF+veMf7RRU+cKSXbMGfspvzDrh3EDTKsq/2KIzf8SHCh862jthyvU0TPgSzFlPFMME5SZYMxyoTElQU1CxToWe28AKmkgKdi9SA4LUUWZ3b6RqFLK8tL1BDgizeWo79IXcQ4cwKkLUpVSQGU5q7+85f6x0o5jP8RxC0TFBCVFL0IdrDr66XjoJQmcL4dShYXNrsxDC1I6HZVB6OAS7sW1q5H8rC8+G1FTOkJ3c0HbeHBxAA/H7RUMQatdiW3o4i1aJBcN4elA8zrVtZI9P3higIQlkJAD6AAQB/Wk+nxiUtfxhhQw/qWNnr8vzEVzwKBxT/rtAyFb/AHr0NaRIncWHf6UP7QmwFniWeRKA0Jr+0Y6Th5iltL9dvWNnxvh65qRkAYFzUa0HyeFEzFJkD2YBUp6mgGaj1iXKlSVsaRYgpkozLUHAqo29BFvB+MZ1OCWuGNS1+9H5ddKxl+KrXNLk2sNA9Pj3gfhWLyLymx330iP4rVvZakfWMeEJl+0ScyQxVlsElmUBqOnWFM3BongLSXcMFJv2P4MGcAnmbIXLd8yQAKUIJp2LE93tqj4dweahS1pmZALBNXD+89P+o53Dqruhp5K8dgFyxXmDsCPuNDAK3TVVNGN/nGskcSIbMK7inyiriCETnzJc72V+YUZZyhuT9MgZ+UKWdaDsIlKxpCQovmWaD6fn/qGOK4AVnKl1MAWbKdXFaE0vSBcVw9SFZ1JUAkHK4o5pcUtG8ZokKkYurGoBDj/NV23Zr9BHuI42QSMtDtb/AKFmhaEZEFQLhIYbkqqpX2hYjFqzPpavx+tYpLsGhvP4vMLCWDepcgjsRaH2CmqUE8xKgxAXdxYuln9YzMpzUQ2wC1ZjmZKQ1XBJ7C4prGXJJJUbRj6aE4Bc3/VynMlJzFno9t7/AFgHhqV+2zk/6aFKBBu7KcAdHgzH8VEtUlSApEteRKmSpSTzMpj8aQQg8ynZ85JoBWx/Ec3LLqs+4Eog3ifFkSRpnYAgl+XmVVqWFOusZfCcZmocJWWIZTgZSNlA00FYc+K+I5wiShLsXLbsQ3dnMZrh0jOrLmykGqVZn+W7Mx/66uFfG2Zv6PMShK15ikklrO3wAv1grheIXIUFy8zsQpNSCGq4Fx9INwHBef8AyIBYOCxqC9XoLtaDcBwtaEpVLJzgOaUvoSzuGVawetxu2RY4wvFpeNlsGRMAdSFh0lqEO4dJoWNRfSMvjuHKw00Z0cpqxqK6aiOxhVLWJ0kFDecEDlVqkprynr9o1nD8dLx0llJBaigSOW3lNwDU0sx7xDjY4vqZ7CcCXMTyTOQkEJUaAOz7UesOZ85Mn2chSEqBAzKDApUQCkjN5m1L6fFXLlHDTTJWSAC6DbMk7tWoGh3hjxXDJ9nnFUuUsUuA7ZfN28wfTaM0s0zSTGMtAWhhVOi21uxG96kP61gpMtSSotuB5Qpts2u2v3jNcO4iUEm9NCLi43FBb/a4esO5M9KkhSSWCq2VUEFkm2pN9WeNEqwYsvnoSsv7wAcbbad46If0ylk5eZi2rgCgcC1jeOhioWnAq07NWtbVA2iGIwK0DNmTXY30ZjDHhuCyuqpJPvXFMxbX000inG8xoUk9uYP1IrpRvzDsYtOGUNQTs4cXu7N/KxanDLD0bo41FdYIlpKBYksDmAYEm73YW10ERVJUgg0YsWteyaDf4iDswIkZUluYh6gjQgHfrfrFKuL5WGfmBAygVG6WSK7Pd/WAeL8UUSlMtQCiaHO1K0J3BrWK+G4XKVKJClksnUJJ1rr+8S3QDdKkoBdnJ00t8wKxnOIcLCnUNy4cEm7lLXpttDGRgJ8snNVJJLv0U6jq9Q0GKwswElKAXD8rOHTRqjoTR6dYUV1djMLPSa9Re+vbp0vAGKksX1Bb1f4RrsXwUkGhz7pS7tSvM3ukv1MLsPwUrmpSsMCavSzFn6ggesb9klbEOvDxUZeewWkU339CfrAXirEzEAKlzFJqxyEh3rp/Kw5xGITLZFAoiiaUFnbQVEMeO8Hl4rArVLyicmWF5UkOcodQI3ofhHLD5Psym6wfOpHiKeGdYV+pIPzZ/WHOA8WOwmSi5LAoNzpRX5jJpVpQv8q6Q88IYXPi5QVZJzdHSkqF+oEa8nHBJugTZ9MyJkyJk1RbJl6gOWPyheeLSzVwU7pIIgbx3xMJkJkDzLIUtv8AEeUHufvGBTJJGVKRUgOzqNxvYv8AIRzri7JO6Bfs3uKwGGnJUUKTmFzLUkKH6kH7j1hCjw3NV5MqupGUfM/aGPA/DKJIC1AKXufdd7dY0uLnoQkMoAkA9e4G35ie9aeC0voyA8KYoWSg9lAfWGHCuDFNZqWU9EkAvr2Z9YLncbSgc61gbhJbs4iGB8QoM0MFLcGtiGD+8YzlJyWEaJtYYVJ4YJPmzzBmBQA7BWZw426xJPBVnmJZSlKUQovzFsoYAcrUrtBI4k5eoALFjW12H8oYrweHyrOVShUkOHFdFXIHW0a8cMW0ZSk7Bf8A19IWSqhJJICTlykVJcGtWcdO8RThZQmlnU6QCSBeoFxzJZNTo7taGC5KmZg77MC4d9atS7U6wixdFh+QDKElmNiCHVWoLXIjoIGCsQlBCUXLkpcAkaZSeWz/ABOkWy8YlLS1SzLLkoKhZrFgKgF3HzaA0YhQloBzFuUMSxIL5aU33N6bnAAgpIdJBUlyAQ4A3e9H2oRDbERnSUzag3BTMDBQJNa3IIqbUjH4tMzAzwUuwNCxZafvRnjZIJXMzJV5EgEjKQXLkMzsNbxLxBwU4pBysFJDptRjY7hiKBoaf2AHOSnH4VMxA/1kPlqMyWPlLMCk6ahxdoG8P8SQQpE4kCoILBi16ihBHxjL8L4kvCTujspL6UcdCCxh94jkhxipSnRNPN7pCjuBoaju+8JxopO8HcVw8yRMUkssMVJUEpfIWD7ghgNtaRdI4iEkG4KRlPIUpq3lSGIG12NbPFyEJxcqzTEPlZi4IsbC9W2e7wMjCKQQECqU5eZm5mBqKmlfS0AjQyilQcJSduXTQ1Bobt+Y6AuHyyHAlqVby5VNdgc1qNbraOh2KgnDzm5XYmjEWO7VB6V0EXTZaJhNRmJGwNmetbPC72zsLqYWDvprZXTpEsMs5nbc5hQsGNCKHVx/DIDP+hGZOhAfvSxbRtrwoxuOSkZSoGlWLl9mrZvnDTGywZZBVlWoG6mOhIvSgv3jDYsy3cEEBgwJZwdXD/C8aQipbJboaSMJLKgtZKiwcMEjZLBIYCg/hhth8QkIISMoDpowAIcjV2B63MZVGJOUl2FQAD6gUF3g3BZzWXyvTLmNwaVUr7RrLjQlJsbr4kxTRwAxUAxALOxJqXo/UQBxTiR9mSWLBgKs5Z35tQ300jpicrDVVLJFQHIDHYOLE6QLxdAVh3YAs7jUbGu41iowXgm36K8NxWYZgAAVXy0J9G/eNVhkj2MycQUUIGbcOASCL5i3/GM14fwaXzEh9E2N/p16xtphCUpRRrlJq/x82tLmObnldRRa+z5VLxahiklayok5VK70/EbbBY/KlJZjcmrmrH0uDGf8b4RJm+0QlszHboT1rBeDUtcsK0YK0HmZ79XinTVjQgxHDFS5y5ZoUkhjt+4rDLgqhKny1myVpc9LKq1aHSHuHTJmt/UIUFEAe0FiAAEk3cgBnbvBE7DysMFVYKAbVwxJNKsTTS3SsydqmNFvi/gWeb7VCgcwdTl6gABuhDQu4TwfLNrUJqKa6fAkxXO4tnSrLTLYdNPiH+MW8DxGXOSXUfduQxuY5puUeNmkFk12FlBRSN6xhvECAjGTDJLJSqjk0YDMHVdN/SN4iWPZAg8xuNQISYvhCVKICUlTEkuASaGoJBI+5ieFqhPdluC4pImy/ZzAl7FgShXUFnHwpBieGpQMvKlL2IDEMyXr2rCadwyawUhSUEVyBw51YgejO1esEcOxE3J/qdCHzMA9A3umlKRouNr8WS2EzpK5aMpGYKUQCFEZQwy6gGu+neLMPjsiQbJfK58wuCHFw7B+kdjOIlKFrZMyWPMmygAQHFWcXII0gf8Ap5U0BWHmKQ1VIapue6RtUgxpTQv9LpuJBScygo5iGLAJBrXcl2vtAswoUtgUO7BKrChToXNWd9YGTgVZQVpSxq6lEsWNXc0diO56xXwnFhc6ZndBIYZuYEA2BNQXi0hBolqCRLqkOLFyBUUUX+PcaQdNmhKVkqJJSnzBlNRw1yeurRHESSpI5ahmCRroQK9TUtvEJC05VPmBJdltYAUBFNSbVbpABCTiPKtYKUgEBmCmodTcmjvDKRiSsseVmYu9w1d3p8YBRKSyQC1ypgwcgJJdmAoaEaaRDEIARRZS2UgkvW2jEaNX9lYqsD8WeG/agzJbJUA2X/LrdnbeMtw3iy5OaSsEyVUmIoSLOobKEb3BzVKOVVclKkF9lNc0oRtHuP4dKmZisJANXYcrX912+r+sWnimBkuGY1WGnEBThxlULKHuq2L9Y1OKkhWXKl5cw8wCRyqqSDtmDMdxGJ43w1WFWK55Snq3k/2n5Q58M8ZY5JijlIZJ2q+zuDURDRbd5GU3hqkgZFLKWoAU0G3OR9/pHkM8apcshSaBYflGovoe47x0AsgsuSaHK3Q2oTdutYtl9RYu5PfR92ragiGGJowc0NiQ2pD3cadWi7GYpMtLKJSCWJSH8wNHFvXfeEIrxwWEEAGiXOZixdg4rQ7xmJONSG5EqpzEgVJZ23YgAxppmJV7RBElM2WaFYU7pZJs+jNU0gI4FPtHCcjklwB1NyPs9I0hKsCaFyeFSpuYvlJUCAGFyzEKrR6du0HYbhQQwCCKEvmrUgBi4bSzekerlEF8zKCSHF3chsuuldx0hymWQ6mGbdtQN7CjawpTb2NKhFxDOSEhJy0bmcmzEuA1+sTwmFQpOWqswDp/xqADqFAF9PhDCeupyggBOXmsCQSe4r69o9GIAUXD0IFi+p1IYivYN3fd1SFWTJpwZRiAZYZKSkEnlfuBqbtGqGIdPNTPau2+5qW79YCTwZEtSikZyo51ZySyXAYMxT3+dKFTlhQJSgUAyhLsC4oznm9asYye7ZViPxFwsqlhknMKXBJSxNnNtRCjh+KJR7MgpUkMQQxvS+lvjGxKC6bKUkEuTVL0ASdK3U+jPvTjcDJVL9oQCWNUh1OSxJO7i56xUZCaoQTcd7qXZspJYO3TRxezwsxOZwxOW7agn6ikPJ/CAS6CSNXAf03Ov4gXiHDlBBKhYs7ubO8aKgESiRMUAks2rt6neHXh2XlmAlQYGqa2P3Ba8LldnZqmj/OLsJi1Szykpe/7k3ieSPaLRUXTPpcpjaI4hNNjoYy/BvElAlZZW5av7w+k8YRMGUAKJ0BH10jwWuTilhHR1sTy8SoEJqq1HroXNBRxrSt4YqxCQB0INdCHI0tYQvVPSibo4LsWLixY60g4Y4FQKFs96JpqRUVB+Uerx8qlvDM58bWtBE0PLCTmGcFJUo2cG7PytrCXgckpCCUklDuoGiksdqgpv6DeGuNxpEsqASlszVBrZrU3HWKOEYbOgnLUsSUnKHoCGAAYipjdGOifE1UQUqKSVM1QeV9KCrgUvFOHLqNQCWIa4Vcl9noe/SOxi0+1TzM5YjmYvrQ3Dv8ACOQyA2yiCWJDMoOTc1bcwAHyFgqIIIoasK05fuKGPMgCKAAsCwo5ax6tvFE6ZZTiuoFRS17d49orKp66NR8oO8MRapFE5syb0JBJ600DGKzwjOFEKILEAgkhJLaHtFUnK6iz69qd7X1gzC441aymfMKA709GhbHoz3EeITJammUuRMTdTCxZ9YM4bx3M6Zj6DNRiC9dgxYN1hziMHLxCVAsQ4cOPkNDpGaVwGdImFUlXtZSixDgLQ9K26WpAkVaYalUpTAjMhXLlWAKszc1mD1eloWDw+lKgZUxRSSWDDlINA7hw0TxeHSeUlQBLkjcnSjMwA9DE8IpSFm+jOLDSlq7iLomzW8Bx5EoCYSlQ6gONLu+to9hdw7FJKTzBqa9A+9NfWOicEMskcoJJYZjXQeo0A33Mdj8PmTQkF01/yrR2aiq2O8SyEAPlHcU0qNWiS1OkpLKLA0q1jcMd+4FIksR4mQUrVkyp1VlGZKndsyDqADWheL8NLKg+YhLEkBIYuNHelBYtpFk+WHzAuLmiSUsOtbveONQKGgJsTX5B6CorWGO7PQEKKaPS9aEvsWB/JteGMuYkJqSm9QdHBrq+hgaSpgALNbZ7NXZ3EWrmkCtATTXcfYHY0hCJTUZqE0JYBtOhod99Y9XJyAFTN1owL1oKwJMnuQa5RoxDeutDAmM4ip8gzMotymoTlqNwGD62hgMJCXQ71UGFwojmrU3u38cWbgP9QKWp9m5Qmj6M7h/hFqsVndNCEbagANVugMeSmU+a5DgKcszUGgEAi72KQ7ZWfb6jftEThmQpllKSKUdn2rV3ZrRFU1wQCE6crGtQ57x0rEHY9NtdB9IQwNXDiteX2qk1AOUihoaubPtFM3g6j5lk8zglqk3PUdCddINxeCBVnCiXIdNhS3fuXg+WlwzU+fwt0pBYHz3i2CMqYQqjgs+vUQLPDAE6Fv5/NY+i8V4SjES2U3L5WoXHUaRkpHCUql4hIU6pICm3Tq/W3wjRSwCFeF4XNmvkS4SBm0bQGt4twUyZhiQpJKTfcfzaDuE40JWAeUFICifkfSH0xJ9m6QFIelHPdzcP6xHIlL4tFxk45FnD+J5gfaMpKqBZ0vfUH8RoP/HSwhveIcFLk/KlqtC7FYLkcIAWTRSGY7hQFD67wJhuKqkqKJiSmmxy1DODdJ+UY1WGrRo32zF1+hhi5CfIjMFG5JYZbEA13+LQfhpMqUCpy45Q4ckEOD6H7wJLmS5wSTMZSXazUL3Gh26QQSsnMpDpTYE//alX6RrGq+JjK/7AuMcrRyhkpdRZwCafE0MDGaoOQkK5jrRhp13cQbh5iTMXqpgCGFiPNW0dPzAZUgu5FWoKba6wxFmDWSxVQGlbVFCK/IxBKcoIsCHGY1fYlqdInPWpOQNmALjZjRlOGOkXEBWYEKzMC2rfp2B+0IDPz5nOA7ZiRmDgNq/rHmHxQUUJzB6vYMX5eit7R7j5REsqBUFgOaUU9i+hvAWDlgku4BAZwOYXJ0djFrQx9gOIKl5iySQeZtauSw6NWDpmPSwKQAsjmdQYaV3NYhgUvlU0snKE0B5mtpQ9Ivn4UKACkhTl6ChZ9L3Z4RLB+NcPzo9qlgQCkpHvBm+UI5SFCteVNz0FPNYANSGsnF0UF5klyHNUhzoNtIjiJgOazqFRVlMzDYEw7CqBU4oJSDkzAiigKED0v+0dAi8SqXypLDajC1A8dDqwNVPtUsWoAM2nwsx73jzFJWycwBy5fL5nBcKNk2ekMf8AcAdmo7dolJRdy5s20LqTZnxKU9i7NTW+h3r6ReiUEUcD/IWOtGB/IhsqSC2YAtUb9OximbgUuFOQ29fSz+vSBxDsKMzsCC4Fw5pWjHu0XS5aiL2HdLGg7N/Lxdi+GqzOgljsWO9XoKv8YrGGV/gqt3PlPTXWJoqyqW1Skg5QaClnudQ7AdorOHAdYU4LVoWcHVtyYmmW18uhoMqbGjdCx7x4ZrOkgORZ7NYV9fhDAFkYb/UIOgIcVeo1v/OsFrIttSrX1H0gdKwlKiWB76mzdX1iWG4dN8ymdRKlVYpLMA+oZoWxnqnJOZX0BakeYaUrStaNtpBgwJKRTYPT5tBCsGTlFEkaCoh0KyMxSSkpsWJelGqKaQPgkhspFauxr2Bi5fDVghRYknUs73HWAcikLzFSUkHyjVx0hAN8JKCLczD19YzUtpPElOAEzkkEGwBZz8frGrw5YOASaur4M5vGW8T8Ime2RiAMyRQhN0fkQ6pAmKEcMSKuzLUkjYDUVeHPCMMUUKnSxUlxe4cER5iMdJE+YtQUlOQKSctPaEVemsG8NlZcrqcL0ZwB0awJgTtDZemelCFCxIFKAF2Y0ps8AzMO9XolqNRTWIG76mLsZJdIZlFykpNvTZohhZ2ZQZVmTcOaa0aheCgLMPw+UAVKAK1OQmlC9mu0TXLVQPykuQWseVWlIoxD+2SVHyEuxDnUH4bQfJXmQSWzG1L7QqARy1KVNUWUkFhmAYZWIel7Q2TlIcEpUbK6UdxY/vA0qWVMycjjWldh6vBAdJCRlJBIDnQ0U7neBgXBQJU+YsdB8Gs0UT1qq2ag8w22L6ERdImqZQZIq1NBb4wrxU3KyXCQ1/dvY7GHQinHS1ZiJewYixDX6MIqwGDcy2UFFBYBy5H2IgmTMIKL2Ipcvq9rQRh8AaLALKuwDirVh6GwzBzwAcqQVCtiPXrWJJXNURylV6PZ7KDaRD2BylXmQeUEUINyGEeiWDQgZaB3IIAq1KQrJBxjVAA8pCaFKwNKG97g+kAzi+ZMoW84LqO79Q0HY3ChastBqb/XUwqnp5gUHKsEpZyymcB2gWShjh5yJyR7QDlsQGcED7x0L5SF6IDMB8Ls0dDoRtJPm+EQHnV3/EdHRfhmFax5L8yv0n7x0dDJBhb0+8Vjzj/l/wDmPI6JZRXxLyo/nvGB5v8AcHb8x0dEspCnG+7+pP3h3hv7fpHR0ERs8k3/AOUMp1x2jo6KYEJ3lT+qEXF7q/m0dHQgQ/wX9o9hFcvyR0dDkTH0Q+KvKIv4VYfpEdHRlE1YNj/MPX7wMPIf1D6R0dAwRPhvnT+n7GHyf7fw+kex0UtksVYLzjuPqYsxHnHeOjob0IX4W/qPvAPEP7Uz9f2j2OgRQyw39tHY/aDMF5D+n7iOjoGSyUyx7iPcD/bmfq+0dHQ46F4KMV50d/zAZ8qu/wB49jotDLsL/bT6/WOjo6GB/9k="/>
          <p:cNvSpPr>
            <a:spLocks noChangeAspect="1" noChangeArrowheads="1"/>
          </p:cNvSpPr>
          <p:nvPr/>
        </p:nvSpPr>
        <p:spPr bwMode="auto">
          <a:xfrm>
            <a:off x="63500" y="-889000"/>
            <a:ext cx="24860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AutoShape 6" descr="data:image/jpeg;base64,/9j/4AAQSkZJRgABAQAAAQABAAD/2wCEAAkGBhQSERUUExQWFRUWGBoaGBgXGRgYGBgaHRwYGBgaHRwYHyYeGhkkGhwYHy8gJCcpLCwsFyAxNTAqNSYrLCkBCQoKDgwOGg8PGiwkHyQsLCwsLCwsLCwsLCwsLCwsLCwsLCwsKSwsLCwsLCwsLCwsKSwsLCwsLCkpLCwsLCwsLP/AABEIAMEBBQMBIgACEQEDEQH/xAAbAAACAwEBAQAAAAAAAAAAAAAEBQIDBgABB//EADwQAAECBAQEAwcDAwQCAwEAAAECEQADITEEEkFRBSJhcQYygRNCkaGxwdFy4fAUM1IjYoLxFRZTosJD/8QAGQEAAwEBAQAAAAAAAAAAAAAAAAECAwQF/8QAJBEAAgICAwACAgMBAAAAAAAAAAECESExAxJBIlEyYRNCcQT/2gAMAwEAAhEDEQA/ANQpEQKKRyZ9I9GJEcVFgUxCV0NDEF4UZWNYYKkpNWiqbh8wYGJoqxUMMCDSkUjBAgiGkqUUBizbxVO4jJRcj0gSbDtQqweHyO5oILwa0qJqHEKOJeJEl0y0nvFXBMaJRUpQzExfR+i7Gml3aPFSGhOjxBciWp/WKJniCcqiUn4QugWM8VI1hckkPA03FTzoR6GKJWBnTCxJHekFUO2RKSuZakOZOKQihWB0geT4VmaraJr8G5vMs+kPDEEq4nh8w/1BDFCQHyqCkBnbrCKZ4BR/mYM4f4Z9mCj2pZV4PiIsxk8EMk1ijCSCtYTmDs/eL1+ERpNVA2G4EqTMzBalNoftCx4MNVhgn3maLsOlRBNCHpFPF+FGePbSVMqy09f8oV/0+MlBwMw6ReBLI1QVpL5YaylhSXYPGSHHp6XEyWR3D/SJSfFgBDht4TQzQzkFVg0VypgFBeFafEqFPUiDsNjpJ98P1hUIZS5osYtzCF8suDlUk+sCzcTNTZr7w7FQ1nYdJuID/pFIPKXG0Cq4hOTdEVK44sXRCKoYJxJsUsYIMpxaFiPEO8sxdK8QINGIhiyFjDMaUi5cU/140rHv9QC0GBZLBJB1jyIqMewgBVTzaOViWvAieI5pIyg59aQKnAT5nmVlEYqcnpGvVLYxncaQB567CFs7xEygEPWI4rgqJctSirMoCneEU/DFK0qzHtEuTj6aQhFmqm4GdNlqWkktpaFmH8PTVeYsDDbhGOdDA9CIbJQzF4XBzymmn4RycaixVJ8LS0hzzRNMyUg5cgc9IZTVGzwmnJ53aN7M6GntJf8AiIimYgHyiApimD3j0VDwWOhj/VJtSPVKQaECFIs8VmabQWKh0rEpEDz8cN4TYhdopWpn1gsKGk3jSc2UbRdJxYIchmjMSQ6s+0FYdSlZqwxmhVxGlA8WoxybkVjPInKysDEnLVgFQ7l4sSpgWnyKoofftDDES2IKapNoywmEa0g/hfGC3s1mnun+awnLqsh1sY4hCdQIQ8X4KkoKgHOkMuKe6QXB1ECniBShmeCxi+R4Wl5A4dWrRXM8MoYkKUDDBXEKBqGITZy2pDtgLJPheYQTLmGA8Rw7FSS5JU1XekaWROXLGYV3EWTOLBYZSbw1IRnT4nnUJQ6ekEYfxeg+dBT3hpKmSkhggNHFUhThUpLQ+yAjJ4xIWLh4sRKQrytWFPEeF4f3UlJ6GIJ4IwBRiCCRQM8FoDQok0iSVH4RmJOHxYPK5aLxx2eikyWW1LQqEaEkx7CqV4nlkc1DHQ6YBAxWgDRFWIJsWa8cpoWiatK1FIcGMygmcg+zW+zwJisO+U9W+MFy0zJjpYV2iJDIINwQ/cKAjm58NM34i+UgSpiJhpLUGVslVnOwL33jTyyKRmpmJTkZ3r96x2HxZQeQHKdHOUdhpFcGYkcuzRzpY1gDE4Rx13iwYxbDkBjpeOVrLtHRRkCCSW7RQlbFoYqx6dUtAOIw/tCMjwhluIZMule0ASVl3b4wwRhVJBYs+8Cjh856KSodoBg4kuo1H4gtHDEqS+asUDBTUucgLbGPf/J5QypagYGwoomSgmjRLDKIuKGL0YiWpzvC/FpmNyqpBYUGqlhPM1DFM01ER4fLmkEE5ukVz54BZQKVbQehRdMlAxH2Iy3qLR6hGYZs0TXw2YA92DvS3pDYFmBmhY9mosoFxt6dDBysMyf8vqIz8xTFwezaftDbDcQE5DAtNAo/vdIy/DHhbXbIsx62FAXg+QpRQC14omzGouYOoCTBUnEJA98joj8mNLIaPZzmrMH0gTEmlN4NViR/8a/UgQMMakFhLQP1LMAUCoSakmBMTMKau8MpmNW4CUylP/il/mYvlTZhHMpCOyEwZARpUtZOQEjsYf8AB5ICcuQhQHmINfjHKUujz1egSB8oHMt/NOUfUCE22GBiJpTc+kdMxYo4B7s0LFTZaX5yf+R+0ApxLGksqHrAlIPiNp3sFHmlyj6gfSOhWMW//wDFQjoKn9hgaolZrAhtTSAuI41EtQAIO7QzGCWrzLcbWEcjhCTcD4RQhXh+NEBkgD6xQVqUt96+o/nyhunw7LCyqw2EH/8Ai0ZSLbHUHeInHsqLjNJguGw6ZnMoJfUgAQavgrjlvpq8AoUUK2ULgWUNxDzhfFQkAhjlrXQVv2+kcfFNxl1kVyJvKFkjMlsz0LMafGCMQH6GLMTxD2yirKC92s8RMoG7gx2qcZaZjlbAJPDlFXmfvBqcEB7zERBeGKKhT94Ex3Eggc9Ou8AbGgAbm5oHUkBXKCBvCRPitAVoR0iU7xcSeWWSnrSC0UoSHKZC0mi8yTvePJ8mnMUg/OEA4pOm8qcqe1TDzhHh9IGaaStR0JIA+BeE5g41sT4tJRQTEerQunTFLBZb/oST9KRr50nCJcmRLF6kP61vFEriqlHLJkS0o/yIyimw1g+QKSM/gOEz3oFj9agn5Xg+fwnEEeaWD1zE6dIdypJUcylOantsB0H3gyUkNu3/AHFqL9Jc/oyh8IzjVUwHoKD6QKjhc+WspWGSaA5nSNi8b1n/AHvEMRipY5S5ejZaH1IaJbivRqbMlg+BsXKgdnqDBC+BnMSkpDW0htisIluVCxsHTTqC/wAooYiWPZsSCc2a/bpCtMabFE7DCYWPLNTenmH5i5PDVs/tabERKfw+ZMGYKAUHIPUWrtBXCcQnEpUpPKtNFJvSj+kSn0w9FPOULuKYSaJehs6hp+YV/wDqq5jETkkdLw9mmakEBKi2wd4I4ak5cwo51AHzEapsgTy/DC0JDTTm7QFK8PzyaqZ9zGvnLVuOtY5QCx/NIdsQkwXh0B86ipr7QYcHKQKJFdx9Y7EIX5UkA9NoAxKshCVOVFydYAGcrDIIpkL2AAi+ThEvSnaECZysz+Xcg/LaG2H4hmA3/H2gBhOMwZU2VWW+gjoslTlEaDo8dCCyrDzENQvE5akOXNtNoBVxdIYMS5Z2ofzFBxyFXUAQPLldRb1EKwody0hQcBh1EVTSxol4Aw6wKmYU7Up8KtBomo1WHs8GwaosmSQuhTTfUHp1hVxHAzEpJChlLJUWqUk1f8wxRiHmFLUFjod2EXCaCK66RE+NSy9lRm4gOAxgDJUMpFiLfDaHMiWlTEkAb6b6QoxOAby1G23YwBi+IrQjKl3sNCASzvqzxxpS43lYNGlPRpsTlqKERn+IeH04imYhKaxdgcQk+9za5qv679YcpwWajhLvUlhvcxtDm7PRnKPUyON8IpZLTGboGj2T4cSjzrUobWhtjh7IgKKT2sfhpCjGcVOfKgaPWwpd9rR1VEVyGEsolU8ielPidaQ1MwzENLUkHQ3TGOQFKIMwuRpoIYjGtVJsNNImUbaaYDOZwoo5lvMVuoU9BYR6Z6mf5ANFGE8QTEWW4PuqqP8AqDhxiQsj2oEpRpmFn6vb6Viu32TRCZiwkPMIYb69Yq4RxgTpigAyUswOrmp+lOsB8d8PzVKzZwqXuPdfca94s4Lw4SyWD9TdtRS0TOXaOBpIbKxswlQy5UgkOGJLfR9usRQSLOXBcGvY2+Qi2fJbTzDbpHvswlJ8ymGpJJ+TmhtCjG8ibKJc9hdwbMbDqYV8SxiUqStEwVLLZibXIFGrUQckughCWBAD2ZqtUHTlY2ij+jRMBzob3QGS1QWJU+riwvDpPZSdMlg5uRdVZXs9UK7K0ivG8OyrzyP9OYXOWuVfTYP94hKwolJUmY5l+6TdPQjY1rHKnzZCgATMQRTVSR3iGq3lFLOiWAx5m1SSlYLTEG5bUD6xPC8IRLOdDg3KNK3G8LsdIIWJskEK94H3v3hnJ4hmQlZSX2IqCNQ461A0qNoSmojcb0Qx3EESw6klm1dPRq6RDB8XlKOUkSzoMzu9q/aIeIOCf1KMyFkFwSgk82/5hLgvCi/aAzAhh5S7EjelzGydmZppuEChWrWNj1teBcXIWedKgGGoBqHep0/EFIwhBG9idPhvFGLwxWkJLhzcHTTuIQCZPEPZlWdAcWe5vfSCuIyChaVIYIKAQAaWBIhOZBQsguS5azljetdYdImkhgPLRl39a9YftjOxE1y5Cn1b5R5HiVXC2cf5OfhlNPWOgoAmZhhMIASoNUmjNtSKZvh1NC5oSxatYTr45NZkqb9Iin/zWIAYTD8orqK2aFXDyEgOS1DR+0VTMEwuVONgISI8TT0Ausl96/CCMJx2cpkke0De4Kh96Quo7GUiSUKcJIq4JU/cQ9DEJUQKOakUd6iF0pSz7qXrf006jtAuOwC5jvM+TIt0g6tiL8Z4jlpcVWr/AGmnxhJjPFKlAjIkC2poawJjeGLl1IpvcfmF+HUlWmrbtqKQOOCkaLhGKVOBdHlFwR9L/DYwdiuOLRKIBBKaO9QRuDqPtGfk8SWhQZ3FiL9uo6Q3xnDRiOfyKbmygOe9a7VrHDPiUXejZST2Sw0wrU6iSo3zVJPfcw4fDiSTMtWtAroBuekIjglgBqkaiivhrAHEVKcOdXI12f4xMW0ynFSPBMZ2JZ2FszPR2o9oJw89LOQpt3+Q3gKYukRVMAoNadtzHSp9iHGh7JmImAkpIIuQQOnaAsXgM5cTASLAj7gmKJmN5UoF3Owpq8ETZrZZaCKhy9fj+ItJkM0vhnElMoS1gUFLGmovaJcQkCWp0+VQcd9U94zqJ/MQKtck0B1PQdIZSccVJqXQLGxLXy6t1donq4uyayaOXMzSP9ye2n7RVLGcAUY3B2gTh+PQEsFD12OkWDEpE9KQaA07FwAfU/SJU6TRPXJdMwsuYpSQogg8wSqx05dNaxRi+Cqd8wKAHABYpLGo/HeEfHsLlx0whVJiEqbYtlcavezd4Ik48lkOo6OVE/zX4wpTcClG9F2Gke0WoZ1DMzFZcFg1rB+kRmlSSUuKGpDfxoMxKwnK5yhwSRcAD8tGe8SBSUBUtTglLqllVL1Idq9drxDjKenktNDCZO6xLCY0ZggnRwNCbE9YxPEeMzZa5ZSohaUioq7kkvorZxSneNlw9YxWH9sh31RVkrFKPXpcfWCf/NJxyylNIZgPrHLKhVswHxhLjceuSnMxWkEAkcpQr/FQOvUUrCj/ANxXmYpITu7mORcXPB/E0UVI10rGIUQkLILNlUw+ur6iL5hKXo5BrUF+veMf7RRU+cKSXbMGfspvzDrh3EDTKsq/2KIzf8SHCh862jthyvU0TPgSzFlPFMME5SZYMxyoTElQU1CxToWe28AKmkgKdi9SA4LUUWZ3b6RqFLK8tL1BDgizeWo79IXcQ4cwKkLUpVSQGU5q7+85f6x0o5jP8RxC0TFBCVFL0IdrDr66XjoJQmcL4dShYXNrsxDC1I6HZVB6OAS7sW1q5H8rC8+G1FTOkJ3c0HbeHBxAA/H7RUMQatdiW3o4i1aJBcN4elA8zrVtZI9P3higIQlkJAD6AAQB/Wk+nxiUtfxhhQw/qWNnr8vzEVzwKBxT/rtAyFb/AHr0NaRIncWHf6UP7QmwFniWeRKA0Jr+0Y6Th5iltL9dvWNnxvh65qRkAYFzUa0HyeFEzFJkD2YBUp6mgGaj1iXKlSVsaRYgpkozLUHAqo29BFvB+MZ1OCWuGNS1+9H5ddKxl+KrXNLk2sNA9Pj3gfhWLyLymx330iP4rVvZakfWMeEJl+0ScyQxVlsElmUBqOnWFM3BongLSXcMFJv2P4MGcAnmbIXLd8yQAKUIJp2LE93tqj4dweahS1pmZALBNXD+89P+o53Dqruhp5K8dgFyxXmDsCPuNDAK3TVVNGN/nGskcSIbMK7inyiriCETnzJc72V+YUZZyhuT9MgZ+UKWdaDsIlKxpCQovmWaD6fn/qGOK4AVnKl1MAWbKdXFaE0vSBcVw9SFZ1JUAkHK4o5pcUtG8ZokKkYurGoBDj/NV23Zr9BHuI42QSMtDtb/AKFmhaEZEFQLhIYbkqqpX2hYjFqzPpavx+tYpLsGhvP4vMLCWDepcgjsRaH2CmqUE8xKgxAXdxYuln9YzMpzUQ2wC1ZjmZKQ1XBJ7C4prGXJJJUbRj6aE4Bc3/VynMlJzFno9t7/AFgHhqV+2zk/6aFKBBu7KcAdHgzH8VEtUlSApEteRKmSpSTzMpj8aQQg8ynZ85JoBWx/Ec3LLqs+4Eog3ifFkSRpnYAgl+XmVVqWFOusZfCcZmocJWWIZTgZSNlA00FYc+K+I5wiShLsXLbsQ3dnMZrh0jOrLmykGqVZn+W7Mx/66uFfG2Zv6PMShK15ikklrO3wAv1grheIXIUFy8zsQpNSCGq4Fx9INwHBef8AyIBYOCxqC9XoLtaDcBwtaEpVLJzgOaUvoSzuGVawetxu2RY4wvFpeNlsGRMAdSFh0lqEO4dJoWNRfSMvjuHKw00Z0cpqxqK6aiOxhVLWJ0kFDecEDlVqkprynr9o1nD8dLx0llJBaigSOW3lNwDU0sx7xDjY4vqZ7CcCXMTyTOQkEJUaAOz7UesOZ85Mn2chSEqBAzKDApUQCkjN5m1L6fFXLlHDTTJWSAC6DbMk7tWoGh3hjxXDJ9nnFUuUsUuA7ZfN28wfTaM0s0zSTGMtAWhhVOi21uxG96kP61gpMtSSotuB5Qpts2u2v3jNcO4iUEm9NCLi43FBb/a4esO5M9KkhSSWCq2VUEFkm2pN9WeNEqwYsvnoSsv7wAcbbad46If0ylk5eZi2rgCgcC1jeOhioWnAq07NWtbVA2iGIwK0DNmTXY30ZjDHhuCyuqpJPvXFMxbX000inG8xoUk9uYP1IrpRvzDsYtOGUNQTs4cXu7N/KxanDLD0bo41FdYIlpKBYksDmAYEm73YW10ERVJUgg0YsWteyaDf4iDswIkZUluYh6gjQgHfrfrFKuL5WGfmBAygVG6WSK7Pd/WAeL8UUSlMtQCiaHO1K0J3BrWK+G4XKVKJClksnUJJ1rr+8S3QDdKkoBdnJ00t8wKxnOIcLCnUNy4cEm7lLXpttDGRgJ8snNVJJLv0U6jq9Q0GKwswElKAXD8rOHTRqjoTR6dYUV1djMLPSa9Re+vbp0vAGKksX1Bb1f4RrsXwUkGhz7pS7tSvM3ukv1MLsPwUrmpSsMCavSzFn6ggesb9klbEOvDxUZeewWkU339CfrAXirEzEAKlzFJqxyEh3rp/Kw5xGITLZFAoiiaUFnbQVEMeO8Hl4rArVLyicmWF5UkOcodQI3ofhHLD5Psym6wfOpHiKeGdYV+pIPzZ/WHOA8WOwmSi5LAoNzpRX5jJpVpQv8q6Q88IYXPi5QVZJzdHSkqF+oEa8nHBJugTZ9MyJkyJk1RbJl6gOWPyheeLSzVwU7pIIgbx3xMJkJkDzLIUtv8AEeUHufvGBTJJGVKRUgOzqNxvYv8AIRzri7JO6Bfs3uKwGGnJUUKTmFzLUkKH6kH7j1hCjw3NV5MqupGUfM/aGPA/DKJIC1AKXufdd7dY0uLnoQkMoAkA9e4G35ie9aeC0voyA8KYoWSg9lAfWGHCuDFNZqWU9EkAvr2Z9YLncbSgc61gbhJbs4iGB8QoM0MFLcGtiGD+8YzlJyWEaJtYYVJ4YJPmzzBmBQA7BWZw426xJPBVnmJZSlKUQovzFsoYAcrUrtBI4k5eoALFjW12H8oYrweHyrOVShUkOHFdFXIHW0a8cMW0ZSk7Bf8A19IWSqhJJICTlykVJcGtWcdO8RThZQmlnU6QCSBeoFxzJZNTo7taGC5KmZg77MC4d9atS7U6wixdFh+QDKElmNiCHVWoLXIjoIGCsQlBCUXLkpcAkaZSeWz/ABOkWy8YlLS1SzLLkoKhZrFgKgF3HzaA0YhQloBzFuUMSxIL5aU33N6bnAAgpIdJBUlyAQ4A3e9H2oRDbERnSUzag3BTMDBQJNa3IIqbUjH4tMzAzwUuwNCxZafvRnjZIJXMzJV5EgEjKQXLkMzsNbxLxBwU4pBysFJDptRjY7hiKBoaf2AHOSnH4VMxA/1kPlqMyWPlLMCk6ahxdoG8P8SQQpE4kCoILBi16ihBHxjL8L4kvCTujspL6UcdCCxh94jkhxipSnRNPN7pCjuBoaju+8JxopO8HcVw8yRMUkssMVJUEpfIWD7ghgNtaRdI4iEkG4KRlPIUpq3lSGIG12NbPFyEJxcqzTEPlZi4IsbC9W2e7wMjCKQQECqU5eZm5mBqKmlfS0AjQyilQcJSduXTQ1Bobt+Y6AuHyyHAlqVby5VNdgc1qNbraOh2KgnDzm5XYmjEWO7VB6V0EXTZaJhNRmJGwNmetbPC72zsLqYWDvprZXTpEsMs5nbc5hQsGNCKHVx/DIDP+hGZOhAfvSxbRtrwoxuOSkZSoGlWLl9mrZvnDTGywZZBVlWoG6mOhIvSgv3jDYsy3cEEBgwJZwdXD/C8aQipbJboaSMJLKgtZKiwcMEjZLBIYCg/hhth8QkIISMoDpowAIcjV2B63MZVGJOUl2FQAD6gUF3g3BZzWXyvTLmNwaVUr7RrLjQlJsbr4kxTRwAxUAxALOxJqXo/UQBxTiR9mSWLBgKs5Z35tQ300jpicrDVVLJFQHIDHYOLE6QLxdAVh3YAs7jUbGu41iowXgm36K8NxWYZgAAVXy0J9G/eNVhkj2MycQUUIGbcOASCL5i3/GM14fwaXzEh9E2N/p16xtphCUpRRrlJq/x82tLmObnldRRa+z5VLxahiklayok5VK70/EbbBY/KlJZjcmrmrH0uDGf8b4RJm+0QlszHboT1rBeDUtcsK0YK0HmZ79XinTVjQgxHDFS5y5ZoUkhjt+4rDLgqhKny1myVpc9LKq1aHSHuHTJmt/UIUFEAe0FiAAEk3cgBnbvBE7DysMFVYKAbVwxJNKsTTS3SsydqmNFvi/gWeb7VCgcwdTl6gABuhDQu4TwfLNrUJqKa6fAkxXO4tnSrLTLYdNPiH+MW8DxGXOSXUfduQxuY5puUeNmkFk12FlBRSN6xhvECAjGTDJLJSqjk0YDMHVdN/SN4iWPZAg8xuNQISYvhCVKICUlTEkuASaGoJBI+5ieFqhPdluC4pImy/ZzAl7FgShXUFnHwpBieGpQMvKlL2IDEMyXr2rCadwyawUhSUEVyBw51YgejO1esEcOxE3J/qdCHzMA9A3umlKRouNr8WS2EzpK5aMpGYKUQCFEZQwy6gGu+neLMPjsiQbJfK58wuCHFw7B+kdjOIlKFrZMyWPMmygAQHFWcXII0gf8Ap5U0BWHmKQ1VIapue6RtUgxpTQv9LpuJBScygo5iGLAJBrXcl2vtAswoUtgUO7BKrChToXNWd9YGTgVZQVpSxq6lEsWNXc0diO56xXwnFhc6ZndBIYZuYEA2BNQXi0hBolqCRLqkOLFyBUUUX+PcaQdNmhKVkqJJSnzBlNRw1yeurRHESSpI5ahmCRroQK9TUtvEJC05VPmBJdltYAUBFNSbVbpABCTiPKtYKUgEBmCmodTcmjvDKRiSsseVmYu9w1d3p8YBRKSyQC1ypgwcgJJdmAoaEaaRDEIARRZS2UgkvW2jEaNX9lYqsD8WeG/agzJbJUA2X/LrdnbeMtw3iy5OaSsEyVUmIoSLOobKEb3BzVKOVVclKkF9lNc0oRtHuP4dKmZisJANXYcrX912+r+sWnimBkuGY1WGnEBThxlULKHuq2L9Y1OKkhWXKl5cw8wCRyqqSDtmDMdxGJ43w1WFWK55Snq3k/2n5Q58M8ZY5JijlIZJ2q+zuDURDRbd5GU3hqkgZFLKWoAU0G3OR9/pHkM8apcshSaBYflGovoe47x0AsgsuSaHK3Q2oTdutYtl9RYu5PfR92ragiGGJowc0NiQ2pD3cadWi7GYpMtLKJSCWJSH8wNHFvXfeEIrxwWEEAGiXOZixdg4rQ7xmJONSG5EqpzEgVJZ23YgAxppmJV7RBElM2WaFYU7pZJs+jNU0gI4FPtHCcjklwB1NyPs9I0hKsCaFyeFSpuYvlJUCAGFyzEKrR6du0HYbhQQwCCKEvmrUgBi4bSzekerlEF8zKCSHF3chsuuldx0hymWQ6mGbdtQN7CjawpTb2NKhFxDOSEhJy0bmcmzEuA1+sTwmFQpOWqswDp/xqADqFAF9PhDCeupyggBOXmsCQSe4r69o9GIAUXD0IFi+p1IYivYN3fd1SFWTJpwZRiAZYZKSkEnlfuBqbtGqGIdPNTPau2+5qW79YCTwZEtSikZyo51ZySyXAYMxT3+dKFTlhQJSgUAyhLsC4oznm9asYye7ZViPxFwsqlhknMKXBJSxNnNtRCjh+KJR7MgpUkMQQxvS+lvjGxKC6bKUkEuTVL0ASdK3U+jPvTjcDJVL9oQCWNUh1OSxJO7i56xUZCaoQTcd7qXZspJYO3TRxezwsxOZwxOW7agn6ikPJ/CAS6CSNXAf03Ov4gXiHDlBBKhYs7ubO8aKgESiRMUAks2rt6neHXh2XlmAlQYGqa2P3Ba8LldnZqmj/OLsJi1Szykpe/7k3ieSPaLRUXTPpcpjaI4hNNjoYy/BvElAlZZW5av7w+k8YRMGUAKJ0BH10jwWuTilhHR1sTy8SoEJqq1HroXNBRxrSt4YqxCQB0INdCHI0tYQvVPSibo4LsWLixY60g4Y4FQKFs96JpqRUVB+Uerx8qlvDM58bWtBE0PLCTmGcFJUo2cG7PytrCXgckpCCUklDuoGiksdqgpv6DeGuNxpEsqASlszVBrZrU3HWKOEYbOgnLUsSUnKHoCGAAYipjdGOifE1UQUqKSVM1QeV9KCrgUvFOHLqNQCWIa4Vcl9noe/SOxi0+1TzM5YjmYvrQ3Dv8ACOQyA2yiCWJDMoOTc1bcwAHyFgqIIIoasK05fuKGPMgCKAAsCwo5ax6tvFE6ZZTiuoFRS17d49orKp66NR8oO8MRapFE5syb0JBJ600DGKzwjOFEKILEAgkhJLaHtFUnK6iz69qd7X1gzC441aymfMKA709GhbHoz3EeITJammUuRMTdTCxZ9YM4bx3M6Zj6DNRiC9dgxYN1hziMHLxCVAsQ4cOPkNDpGaVwGdImFUlXtZSixDgLQ9K26WpAkVaYalUpTAjMhXLlWAKszc1mD1eloWDw+lKgZUxRSSWDDlINA7hw0TxeHSeUlQBLkjcnSjMwA9DE8IpSFm+jOLDSlq7iLomzW8Bx5EoCYSlQ6gONLu+to9hdw7FJKTzBqa9A+9NfWOicEMskcoJJYZjXQeo0A33Mdj8PmTQkF01/yrR2aiq2O8SyEAPlHcU0qNWiS1OkpLKLA0q1jcMd+4FIksR4mQUrVkyp1VlGZKndsyDqADWheL8NLKg+YhLEkBIYuNHelBYtpFk+WHzAuLmiSUsOtbveONQKGgJsTX5B6CorWGO7PQEKKaPS9aEvsWB/JteGMuYkJqSm9QdHBrq+hgaSpgALNbZ7NXZ3EWrmkCtATTXcfYHY0hCJTUZqE0JYBtOhod99Y9XJyAFTN1owL1oKwJMnuQa5RoxDeutDAmM4ip8gzMotymoTlqNwGD62hgMJCXQ71UGFwojmrU3u38cWbgP9QKWp9m5Qmj6M7h/hFqsVndNCEbagANVugMeSmU+a5DgKcszUGgEAi72KQ7ZWfb6jftEThmQpllKSKUdn2rV3ZrRFU1wQCE6crGtQ57x0rEHY9NtdB9IQwNXDiteX2qk1AOUihoaubPtFM3g6j5lk8zglqk3PUdCddINxeCBVnCiXIdNhS3fuXg+WlwzU+fwt0pBYHz3i2CMqYQqjgs+vUQLPDAE6Fv5/NY+i8V4SjES2U3L5WoXHUaRkpHCUql4hIU6pICm3Tq/W3wjRSwCFeF4XNmvkS4SBm0bQGt4twUyZhiQpJKTfcfzaDuE40JWAeUFICifkfSH0xJ9m6QFIelHPdzcP6xHIlL4tFxk45FnD+J5gfaMpKqBZ0vfUH8RoP/HSwhveIcFLk/KlqtC7FYLkcIAWTRSGY7hQFD67wJhuKqkqKJiSmmxy1DODdJ+UY1WGrRo32zF1+hhi5CfIjMFG5JYZbEA13+LQfhpMqUCpy45Q4ckEOD6H7wJLmS5wSTMZSXazUL3Gh26QQSsnMpDpTYE//alX6RrGq+JjK/7AuMcrRyhkpdRZwCafE0MDGaoOQkK5jrRhp13cQbh5iTMXqpgCGFiPNW0dPzAZUgu5FWoKba6wxFmDWSxVQGlbVFCK/IxBKcoIsCHGY1fYlqdInPWpOQNmALjZjRlOGOkXEBWYEKzMC2rfp2B+0IDPz5nOA7ZiRmDgNq/rHmHxQUUJzB6vYMX5eit7R7j5REsqBUFgOaUU9i+hvAWDlgku4BAZwOYXJ0djFrQx9gOIKl5iySQeZtauSw6NWDpmPSwKQAsjmdQYaV3NYhgUvlU0snKE0B5mtpQ9Ivn4UKACkhTl6ChZ9L3Z4RLB+NcPzo9qlgQCkpHvBm+UI5SFCteVNz0FPNYANSGsnF0UF5klyHNUhzoNtIjiJgOazqFRVlMzDYEw7CqBU4oJSDkzAiigKED0v+0dAi8SqXypLDajC1A8dDqwNVPtUsWoAM2nwsx73jzFJWycwBy5fL5nBcKNk2ekMf8AcAdmo7dolJRdy5s20LqTZnxKU9i7NTW+h3r6ReiUEUcD/IWOtGB/IhsqSC2YAtUb9OximbgUuFOQ29fSz+vSBxDsKMzsCC4Fw5pWjHu0XS5aiL2HdLGg7N/Lxdi+GqzOgljsWO9XoKv8YrGGV/gqt3PlPTXWJoqyqW1Skg5QaClnudQ7AdorOHAdYU4LVoWcHVtyYmmW18uhoMqbGjdCx7x4ZrOkgORZ7NYV9fhDAFkYb/UIOgIcVeo1v/OsFrIttSrX1H0gdKwlKiWB76mzdX1iWG4dN8ymdRKlVYpLMA+oZoWxnqnJOZX0BakeYaUrStaNtpBgwJKRTYPT5tBCsGTlFEkaCoh0KyMxSSkpsWJelGqKaQPgkhspFauxr2Bi5fDVghRYknUs73HWAcikLzFSUkHyjVx0hAN8JKCLczD19YzUtpPElOAEzkkEGwBZz8frGrw5YOASaur4M5vGW8T8Ime2RiAMyRQhN0fkQ6pAmKEcMSKuzLUkjYDUVeHPCMMUUKnSxUlxe4cER5iMdJE+YtQUlOQKSctPaEVemsG8NlZcrqcL0ZwB0awJgTtDZemelCFCxIFKAF2Y0ps8AzMO9XolqNRTWIG76mLsZJdIZlFykpNvTZohhZ2ZQZVmTcOaa0aheCgLMPw+UAVKAK1OQmlC9mu0TXLVQPykuQWseVWlIoxD+2SVHyEuxDnUH4bQfJXmQSWzG1L7QqARy1KVNUWUkFhmAYZWIel7Q2TlIcEpUbK6UdxY/vA0qWVMycjjWldh6vBAdJCRlJBIDnQ0U7neBgXBQJU+YsdB8Gs0UT1qq2ag8w22L6ERdImqZQZIq1NBb4wrxU3KyXCQ1/dvY7GHQinHS1ZiJewYixDX6MIqwGDcy2UFFBYBy5H2IgmTMIKL2Ipcvq9rQRh8AaLALKuwDirVh6GwzBzwAcqQVCtiPXrWJJXNURylV6PZ7KDaRD2BylXmQeUEUINyGEeiWDQgZaB3IIAq1KQrJBxjVAA8pCaFKwNKG97g+kAzi+ZMoW84LqO79Q0HY3ChastBqb/XUwqnp5gUHKsEpZyymcB2gWShjh5yJyR7QDlsQGcED7x0L5SF6IDMB8Ls0dDoRtJPm+EQHnV3/EdHRfhmFax5L8yv0n7x0dDJBhb0+8Vjzj/l/wDmPI6JZRXxLyo/nvGB5v8AcHb8x0dEspCnG+7+pP3h3hv7fpHR0ERs8k3/AOUMp1x2jo6KYEJ3lT+qEXF7q/m0dHQgQ/wX9o9hFcvyR0dDkTH0Q+KvKIv4VYfpEdHRlE1YNj/MPX7wMPIf1D6R0dAwRPhvnT+n7GHyf7fw+kex0UtksVYLzjuPqYsxHnHeOjob0IX4W/qPvAPEP7Uz9f2j2OgRQyw39tHY/aDMF5D+n7iOjoGSyUyx7iPcD/bmfq+0dHQ46F4KMV50d/zAZ8qu/wB49jotDLsL/bT6/WOjo6GB/9k="/>
          <p:cNvSpPr>
            <a:spLocks noChangeAspect="1" noChangeArrowheads="1"/>
          </p:cNvSpPr>
          <p:nvPr/>
        </p:nvSpPr>
        <p:spPr bwMode="auto">
          <a:xfrm>
            <a:off x="215900" y="-736600"/>
            <a:ext cx="24860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572" y="4149080"/>
            <a:ext cx="2619375" cy="2103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t3.gstatic.com/images?q=tbn:ANd9GcQDmfOKiJinctZLl9IOG0DJ4-sEU0549PrFIwDD3mWBCAsudYt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68438"/>
            <a:ext cx="3528392" cy="219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72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pavouci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chelicery 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v základním článku </a:t>
            </a:r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jedová žláza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vyúsťuje na hrotu druhého článku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novací bradavky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přeměnou končetin 10. a 11. zadečkového článku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yúsťují před řitním otvorem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ekret tuhne, snován 4. párem kráčivých končetin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pavučina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síť- lapání kořisti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okon- ochrana potomstva, výstelka hnízda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	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i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96978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Křižákovití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1"/>
          </p:nvPr>
        </p:nvSpPr>
        <p:spPr>
          <a:xfrm>
            <a:off x="251520" y="1556792"/>
            <a:ext cx="4191000" cy="53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svislé pavučiny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které stavějí výhradně dospělé samičky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hlavohrudi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jednoduchých oček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, jejich zorná pole na sebe navazují- pozoruje předměty ve značně širokém zorném úhlu</a:t>
            </a:r>
          </a:p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2000" b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ončetiny z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8 článků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a chodidlech 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háčky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– pohyb po pavučině</a:t>
            </a:r>
          </a:p>
          <a:p>
            <a:pPr marL="0" indent="0">
              <a:buNone/>
            </a:pPr>
            <a:endParaRPr lang="cs-CZ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křižák </a:t>
            </a:r>
            <a:r>
              <a:rPr lang="cs-CZ" sz="2000" b="1" i="1" dirty="0">
                <a:latin typeface="Arial" pitchFamily="34" charset="0"/>
                <a:cs typeface="Arial" pitchFamily="34" charset="0"/>
              </a:rPr>
              <a:t>obecný</a:t>
            </a:r>
          </a:p>
          <a:p>
            <a:pPr marL="0" indent="0">
              <a:buNone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00808"/>
            <a:ext cx="2736304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692" y="4725144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610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Pokoutníkovití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vodorovné pavučiny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usté, přecházejí do krátkého tunýlku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i="1" dirty="0" smtClean="0">
                <a:latin typeface="Arial" pitchFamily="34" charset="0"/>
                <a:cs typeface="Arial" pitchFamily="34" charset="0"/>
              </a:rPr>
              <a:t>pokoutník 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domácí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00808"/>
            <a:ext cx="3456384" cy="187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869160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5" descr="data:image/jpeg;base64,/9j/4AAQSkZJRgABAQAAAQABAAD/2wCEAAkGBhQSERUUExQWFBUWGB0ZGBgXGBodGxoYGBwcGBocGB0aHCYeGh4jGxcXHy8gIycpLCwsGB4xNTAqNSYrLCkBCQoKDgwOGg8PGiwkHyQsLCwsLCwsLCksLCwsLCwsLCwsLCksLCwsLCwsLCwsLCwsLCwsLCwsLCwsLCksLCksLP/AABEIALcBEwMBIgACEQEDEQH/xAAbAAADAAMBAQAAAAAAAAAAAAADBAUAAQIGB//EADoQAAECBQIEBAUDAwQCAwEAAAECEQADEiExBEEFIlFhEzJxgZGhscHwBlLRFELhI2KC8RWSFjOycv/EABkBAQEBAQEBAAAAAAAAAAAAAAECAAMEBf/EACMRAQEBAAICAgICAwAAAAAAAAABEQIhEjEDQVFxBBMjMmH/2gAMAwEAAhEDEQA/AIOoT4iKkAAhQSoi4OzGwZ2x27CH06pKzKSUmlDsCLlQux6pIe4x84dMgFNANNTmZUf9NwqyssCHJ6e14EnhcwTEpSKgfKtgxHUEu+fMnqIpzjOBaBQNZNaSAmkWNn3ZnDp/Mez4PopxvKkikOCtZKTMUfMrqQ+CzkQxwhek00hJWRNnkMWBerBDCwbrEjV8WUFg0FNQy7Adx9I58uHkuXHpDLny7rnJSSRuAEj3Fo44r+qJEtFBV40w2ZGAT1OBHkpvFtPLI8XmL2v7nPwjqZ+qpRrKJBLEMpQDMQGzc52+0c58M+6f7L9QtrOHnUrCgkgX5Q72GXObxN/oZqgQmXSA4JZidnJ6X/GitP8A1ktOUABVnSA4FsPvf6RMXxedQCZmUgpCKS73FX+64fcYaOskidrcvgkySAVhISbkgjGb7t/MTdTr0CYSlTWuB0Fi+1/vD+q44shSVSlEmxySAOpAbvElU6UEqSnlqDWL4NnOCN7du0VB+1IcTlywFppnFQalZxTd0kFyw27juI1K4yZ8ykFL2D2IYl2G+zRKmI8UGspDK8yUgOd7ANd4fl6OUmWtSqXNgCws2zW/jtCMUJkxClc/hFw1i3l7JNvjHGsCDStEtLmziob+Yl7EY7vCCVSkISKKlE3YkEDZrHY9WilN1yneWGA9XIb/ACzfWMyhqZKTJH+mpRBclKkXNi6ALgZsYnarQFSSFPSCFJS11OXIc3Bvjv0Yx1qACh2BCgCU4u7bd47TqClFKjLWFAuPMLhh+01BrdPSJlVUnTlSVqISQg92AD2GbntF/R1ElUwCyaQ4sRccwiVN1aChkgpTUCU/tUCzlJwD19rQ9pNel2LlZdwWI6gv6bQcp00AGmCVlpjg+YMetn2I7x1xeUCEqWatix6D0ga5vOXLg3wPr7YeGlUeGUlIJy4zu4PYNb1MRvrF4WGhlpUlIWkml0gAOBciq+SGL/KJGtlhIClpVT4iwq1/La3qYd4fIpmKUkMDgliz2y1jeHOJSwAVKmUqQlxVcFVktbYjMX9p9R5/+rVMloDCpP8Ac7OnLNh7Zf2jjUaalEuYAk1KAKbPyttfN7mO9ZJSEAOmtKmISSzZBBwQMRyhLOof2Cr1Iww3hSUnaVSwqlSUsorpNhe5SNn2hVWmCyzsXDEddnH3igdUFgLYHswGCbED1MIIlF6kgi/zHTrGVAZekIL5NwpIF+3qDDB0rpKirykMgkuQdx6Q3o9cUqCikObBRBcXy3yfvBNZPSla6ZdaSCwJdhh7dMvAxDicoCWDSELck322FOQbH4wnptOpdkipTWG9usH1rTEgrWaibE/QwsZ9KXBuFMFAxiyXPIUk8rpFnAIBGPh3g3/yKeJylqIUpSaHIGGYMzNaASpQUlSnYgi25/LfGFdUbNsY2tkq1reHJmmVQp1TBz1YBFn+F/aEUyiCUpYlJLkHIGWjcyUKQUuCmz9b5tiFvCJBtcZ9IzGxNB6+wjITCVCwU3vGQeRx9cm8PloT5anTSc2JwogH2D+7wA8XQySokpS6E0uaSeWxSbAOHHbETtRxnwphSUcoLNu5dlipNmzm/Vo1MCaWQULCykywpVICt+wUpLWJs49D1cZPys8S40AlMuXLY7KASAQP/wAjd2u++8KcqYSoTJhCQSrm6WNILFt7lvtD07RoWnwwpKQsEAkF5bB6XwzDPpgRPlzJ1KSDRagKZ6qcuC7kvd+sTTCmqlJmJSyVqmK2ADMl3IOH2I7esPT5fLUkhsMPiX6juzHaO0SVFCiUkS0EAOE+Z3s+5Lv0cegZm6UEBghgXpci56kt1b2iVktKqoFKbVlILgMPcjqN461rmYRWwSWDHdnsCS3RhjaBTJ/hilmdLkG9zYt0wMQmVqXUu5KQDn0AFzHjn8ueXjj6N/g3+vz360DXLmHMw+Zw5Z7Z6nf0hPSybq5TSMqD3BLFrfMkekUJ81Uwc5YhIZw3YYx0bvCcnTTC1SgztUVFgxbLnFv4j3Pmn9PJSgKdSkMbqUrmbolIENTZgmFIQquWAcpIJDXe3tGDhk5YExQXNNIKlSwQkDa6gHwbtm20A1WlKQio0C70m/x39oOPKX0142exkrSyvD5VlQtYhsZNx+ZhqlYY8qCbMd9rbbRM4fPZYZNaidyCLu7gv65tDZmFeE0ly13AAuSQS/vFJqjoB4q1JK0hSUksV042fe/2hRHDpqkmYlzSTYXU4D2H37wNEhaWUUM/MSQBUx6ehh+bNVSShTFSSxvYnY3bex2iPtX0Q/TfDpmsnLY+EtIKipICgTYUgOw7iC8f4SvTzwlU1L5ASDg9RkemIn8Okf06QRMVJmpuQlJSSnIfbfMIce4otRTMCpi1hTqUov8AE/aHlNHG5V+XpCZY8Qkk+XmPlHYmCDgaiHStyepUD/EcaXiwmISF5IAKVC3qDsYYKyHSCWGAcg+9/bETkVtLaRC0Hl5iAXH1aEuLzKpSgB/cGBLs3ez5+cWRqqkWSywQxDC7tytmEeJyCoK5eZSrucEZt6N84rBqRJ0nIRS00qdrABIdza2YNp9QEc48yVpKbOMMXNrYjNI6UqYOU9MAbv1yI0EOKnAJLAJ/Pa8IThp0Eq5mU7sO74huYky2UNj6Mr+YJqpIcGmqkejg3vvk/KFpiSpIAGGDPckuXgOtDUkqAS/MGJJcXL2/beGhxUyigqliYUpUllWSpKnALi7gkm9o0ZCpKZM90KBUbBxzIFwoZ6XxeFEz65jnlB74HSM3tM1DModLjoHhNBA5VXTlx1irrdMCokNjHWJf9MoPa7PEqhnTKpDpUFBRpUG2t+PCc8BRAByWbcDreM8SjAvHc7WPM8RgHBLNuRgfOMyjwfw1zEaaYtMsTHAUtwlKlBklSgzOQLmwtaOVTDI8aUsOfICMOhWXN6TeFxpgJqCpSS4C+rWcDp0EA1fEVLKirmUTYnAA2A6Q+m9hhxt84yBq1D3b6xkBe/VL8SmUhB8V1JBVkqBdgBs2xy8Vxwhc1XKAsUliEtXS4FLklwpKhfooQOdIrWSEkswAP9lg72uAw27m94fmKDICeVQLUEklKv7mfluX3eOuONoXEJSJh8NIoCzZ8gkf/WC7AKKQm739TCkyUpBVKChKQX5VEEpANIIBTzbvT+2+Yfny0grWqkAtUAC+SGcAlGAfbuBAphS6iyCWIDJIpDB6buk36Wv1sUp8viby6VglIKSkkCpkqILHpn8zzMnGkkpYkZGwBJG/QjYXMNafhgloBpJALgm4ABOS1jVZj1GzQtMZQL+ZXKbu1xyuRm5J/wARNVCOr1IUUBTANcsbB92cwvp9WAiZYOpmB7XuY61+iNlJINiWfAcDmPwhDXzhLDEBdy7HLNi1o+Z8fx5ynX2+78vyf47+huKFHhJCVVrVdQUkhIIOAGv6v7Qvo5HKm7zC5GRjp9PvHGg1KgCzIDMR+C12+EW9L4c2USQfESUgBKqakgnlfIfqI9vLn4Y+Rx4eWmJJM1JDqSoJKErqUAo+b/UBLnoGIbltaNq4osl1EoAS1KVqpcNsskmH9LpDWlMpHK5UfFIe4BHeoli526bzf6Oy1zSJYS5JAD1dBggHtbDCN8XCeVtHy8+pHcqekg1BKgXY2DE+zk9u8cz9JKEupmP9uT8hj3jznGP1ZLlcqAasMGq/5KL0uNhE3QfqKbOKgVBDBwEgCwIBvnB+Uem2OEle4RPBSea4uCXIbDMRC2qWoS00TEMSy3s47OHvHnZeuWf71f8AsYw6xYyqp9lXibYrD2qkqC+UqKsWJPLuw6N8IIdCzgMRl+p69vTaNaLXJVZYKS3mB9mcXHv0gIkzJZYKIL4Nx73gYeVPKEqDG6dw4Y97tvHo+Gza0CpNYsxfzAXKSQQRixzEbSI8QFCyAaeU4v0Va477QorTTEcvMli4DuO9vvGjVWmIEtZYFKSOYDmKTlNy3aNp4lspgqndNyXd3GXO5gMmWpaElkhSMZZYBelV3Hr6+sMahXiUmiljSFDYdO8VJibd9kkpJNSuYJYqZnKTtBZWnqCQlQdlKCSGZr5Hvc9I7lyqakzCuWpNsbs4CgerfOMcSpgK01JLhgcghqg1nZ4zFTOIlu9LEhTsSQfsISl0pNwXexBYNfbvFNcirBAS7OdvUQA6FJleJWkLTMakm6twoDLbQFzKnBcqla3sUoT0uSo/h3MJ6rSEpdIAoAJDsSMOOt4pjhyTLqT+8Cz3BBCh0sW+MBRoApKlhQqQGSgi9ILkkk7Btrv2gxoDpuFoWsJmnw/9MqBJsSxIF8uWFogztSUlhd37hwXI+cXBMXqJiJYArQ4T3Tlvm1ohTFEzlg2Ymw2yB/EGKhmSgrlLUJYoSUlSm8rwsdI6CWdL2I2tcfMQdOuISUr/APrJcpDAm1n7YtG+GaZS1EIIZiS5YMBe2DGYgtAMkqCTU9z0H2gMiRVu3qYv8B41JlGcFyfEC5ZSDUwBOC2DeJsjQqmFRSPIkk+0aw6XOkPQH3jUUNHLUUDlHv6xkbxrPoStehBPjFivyMCl1JLhIZJAF8crYJOI2T41QC3X5klRAJLkKPMovYZf5RwriaJhqmCa1QLpBHKzpKnYkn9x2G8dTmWHUpDTFE8zVJdkgEpS4fLAXAJ3v1cRZeimS0IAUSkggqBFSC7NnlBSxD/YwTT6MzEUoYsVKSLm6iAoA7k3DEvcgZAjNKQhEtSQUqatRd61TAf3O7gM22/ZtMklVKwUEc7KSxCu7Gnf4NEtaV00ghSlKpXMJZCqz0pNSUhjl8s4gXFSUKSimglBFiCmsHvcOSSelPvHptLLloCVLcrTa7G5uSd8lz8bRMPGkzJh8Q0EEi7Pd/8AaagymJ3Y5eMZXhdXIUlSQwXekguzk2O2we8akaXxKtiASBZiXY+0Wf1HS4oVypUlAVgKckuWBZIqYFyWAjrSaVKE5FamBpvym7P19NrvHl4/HnJ9D5Pn34pEfTcLpS1knqTe27Zc9doo6rg5ISoiku8yarCtnSMWA6O7x0VeekkGrlDctIwS9zclo4MxSvMoqKRa5J2AD97/AAMdvDvXk87mN6DkluitMtJNywqURhmuGH8x5P8AUP6jVMJQjyBWzO5sbtznPp63FLjOvKJRL/7UDp6dhn1aPIayd4cvZzYfnUfzG/16jSb3USenmLXhnh+pMuYD+XtG5GmJUVbBrxzM05StjnP58IdJ9fFFBTgAQWXxrYpcevzhHVOov93btC7XjM9TJ4jLbLP1s0PabiaEg0rQ2SHsW3bLtHjZZLwVEwfzGwPbyeIyifOlxi/XvDuq1IUSGYi/p3vHz+VMNTbvFrRcYZkK5gDbf/sQwWPWcM1AZiaQSBUSeU7exH3irpJ5BazO7bKcZAw8RVolqQFIUEuWMsu6SMMf7kl/URQGscJKgLAJLMLCxcdYpzp3VT0kEhiWAcpDsO5cQCfKlMCJZDZIcMXtgt9H6RtGlDLoU1uZJUGzkOzgwnIUEuDU2bHlOAzb7wiD/wBPIU4Qpnuant6Gx7QCbwVDEpmJUQfKzWLOCrf4nENanSJSBZlNnLk3D9OUu3aOTIQJCQVArKi56IAsPV79gRAdDGgXLlqSiYCF8xAvcYZnOL7bRKlcC1BUkLQoJuokpLs7Ajcu4EN6KaZb+IMmwLtSoEO2GdofWooAlzFLFYCmQbUvUxB3BgPp5ubp1SVVSwolKXCg4YksrB/OhiNp9UVTSKCSdiDd7v16GPoWh4lN5jO1ClpAJADKVcWLFJe4v6x50fqBUtSlGWk1G5pDnZnZxnaCqnbyaS6i/wA/zMOLnBuUHyty94tDVInrSnwncuSpvrnt8IBM/pwoAJYg9VWZ90kfMGCKTdcgSghQNSVMc3BbmSfZvww5pFldRRLLKASb7/eGJ/C9PMICVEEdSSD0/tdy8NiVNlyaUFIANtn73jD6BmaXTAsVKSRkObHffrG4gz+EaqovLKi+QoEH3EZA2f8AXtNJw5a3VLVZSUoUFTMJcZBbldKeU26RflyVSEIQsgBJDvXSoEklwMENh26COdZoDQZFKEBKypSSpbCxYWYh8YN1X6xRnLRLKSBMQoOqkAKSHHkIcMpnBBDXjtI5Wo+qSpYCULBQQC4s1rpLXBAxl7wfhE90lKitcx1rD2dGC1Vzk5GxIxD0pS2qEseGCSJY3Y4J6vucj1jerXQu3ISXxakj+3azDfoYnMa3Tqgoy2SexcuHy2Rso56xH1OgwpgSbsN6mZQ7MoWfaKHDpZCCblSlcwv0dy/YntBp2m5QQS4Iv3u4fb+YbNEuEESUrTQugClwmpmABwxexDGEE6YBIu5LksxY/t2YtbeLeokBbBh5Swba5J9XJ+cS9VLRTSXCgyiGwl2BB3va/bMQqVPlaYGVyq3v8yU2swMJ6vVplmkBy91JP7mSAxDF3PTB9DTkacS5ZFyAVK7h3UQ3bpEnUJ5wGLS0uLnLvfazRUb28nxuZXPCSwQhLi+VG/0p/wDWJE/h6pswFTgZF9vTYxrXakqmqqsp+YA7nvvFrhGmTNUEJU4a7b5YX6+kcOVuvTJ0jzZxLy0BgM2sffb/ADGtcimaS1gA3xMXuK8BISFBIdJuC9hjYtc/SJGulBBqWXAcOB5lAW+b/CCAsUBKarhR+Iu8LUhabWUM/b0EYvUFQJO8DlLKVBQyI6YNaRLIPQwQJ3wRmGNYpJZaX7v+YgIJf5wzuC9NrW99/wCI3Jqdjbv9Hg0s+77Ro2boQACfzuYQ9Dw2YTKpU1j9cgkfH/kYv6ZBsNzg9Wsfe8eW4UsP6hm79fT+I9LKKgpASalHykCxLAg3/Hip6RTcpAU4L2ABfYAi9ukdSEFKyxcuoJpO6bg9xb6R3plJLlQLnlPR9/nHKWSbZSSXG7fTpCgSdNCVIqTS483mJd7/AOO0A0WvZSyQCl7pNs7/APUGVPC0kGXUqwDO4IcMOzkW7QigKqXLQg/6oSHUcO2HG9i9rD4SZD+sQhCwV1KQQQkN/awbOPWI3ENKpIROK1c5ISH/ALR133+UUhqtQUmSuhkmxV/s3J3HK0A4sUKkpUxukAXZ1ElywszW9GhtadJUrjC5NkM4NlG5bpCmtlzJyGJLSz6MVEn6vFOT4KEoUsOsE93Lik+gG0CnyECtSL5JqPQuHG8StJ4TpFhJU1FIJBJ2di3WKOi0ZUbAKIBJPRrw3L0/jyqyXoLuqyLtYDcu59oz/wAdS7GkBLul+YPe2T1jNpKVqP8AUSbABQcgWzv6Rxxbi6fGWxrSHpItfrAOMLRLmDwVKUCA5ItURdhE1ilXUHzehgM/IqeOL2J/PaMgY046RkTin1riGjEqYTMNSFMApRUGTZreYhg2LQvop0sy5gExSlSySA5qNwH5mcHIYk5cYhfiKZoUpQWJqFJCwUkDmIA6kgAhmNzmOtFrFyw60MSaUksSD1DjmcKNnYZOBHaXXGzDsjXB0pSEuSL3F9wxvd2P3hzSSkqQCVBTuhKaLVuzPg2zvaEk8PJqoCkpN7KewcVJUXsM5hmVIKUpQteQ6HQ4XdjcDzA7xh0cmTilKuZ02SS5ZTAO3oGtBtJqUqHhtZ89FX3Nzn594SmyaQEglJBZQL5HXO30jWknAJKyQ9drM1nIKbhnwQd9oUq+q0pmFJSUpZV2GBgn6xN8MIUVkuS4Az3JBLEBwSO0N8PUSkpbHMD2u/s31judp60WYEBjSGNL5T3fI9MPE2aZcRNVo2BDcpxbr+NESdJBUaagSpKVPi5yPmGMeq1Up5ZQp3FgX9wQev8AEecOnpq6E1EDZThQttg2hjR8f46gjUTCN1Ej4kfb5RvQcYVKUPtYuMH1hz9ScPMqdNT+xZ/9V8yfzvERo52a7yvoSP1QJ0rZ0i53Zwbgd727tEX9RamWqVTLFwRUXcE3PLvvv9omTQJcpKMKUCsne45B8HP/AChKYom7n8zEziq3p1IXy+saQvrHcuVyxoSjtFpPyUDwlE3cgC+Dk/YRzLl7H89IOlAEpD9Xbq/+AI70oBPMGDFh37fF4ZGrmSGUFfjAtG1SdgLXbp6G9izQaXKBsSxIJ3t/3eHxpS5sHVYgDbJyGABHaHBpfhlilr3f+fpiPTTKkFBQpiDYhxkZcj29oS0HCEpZYV2yygpVjYfbZopaSaAEpN1VBnYtfJ67wW3i2Su+Hz61OXbcOwqNgodzvbYR1QPEZ+zMe4P0xBeN6eVJp8NblNVXIHqIILHBTYMdngmmmAqCyC45kkYqOXBH07QztFjrTELExCU3cFKnACRd374+EbnKpQaSaVKwp3UyWQ/oTgfuihP0QQoTAOXzTA+Q5z/ERVlVymsg4JduoLbYxGqZ2XmcQEtChQldQCS4Lgu5KTte0C1krxklaR4fOwlJwkC3o7/WO9XSLAswqtfmZ/rBuGKACfFWaVVKIBc9Bjr0P3iVJfFwgspCSkBhScsLOe5zBdH4ZCVMSi4WCckC3f4QxqNGipPiFncLUA+bhI2q2jU7hniSpfhJMtAqBMw+Y3JUG2wIx+geDTkC6wyEuQk4J2HQ7QlL4hNVPpllSkKLf8feDSl+MuXLCiQLqYWDGLGjlPqlOmpIQXIsE2Z7QgnruESjNVQrka3ZXcxI4hwwplhTikkht/Ux6TR8KSJcwpUlgHFXmJPaPPa3XX8N8kVkRJlalfp10g1ZANy32jI9FJ41owkCglgzl7xkRtba9NwvgcpKkpmoUskkgpUwtZz1ZlXx8Yn615STLVPl01VJUg0qSL/2pJJ2u3xg+g1hWqopSlw1UtQfoCSrZ3hDjHC1ic5T4gBbDpG7Ok4uS/rHSS+zbPR3h2rKy5WJwtUSD0s9gXYXilpeZFJVyPcAG/cP0+TxF0uqmMQmUEcyTYqTdLtSTloa0mrfmDebyrcAnfmdrm49YpzsE1SVBLFgoLcqYk+igX7fGDy2WmlKQ91KvSDvYNc5z1tBZ6kkAFwpQAscNlzsTANZpywyrqd7feHQa0C6U1Y2bcbN6N1huRrUJZ3bG7OxsfUfSEdMQEl37P8AP5w4iahVTpCSMMN8EHYgi+8MBiZISpIKVAgmx+3qx+Qjz/FpISvxKQbMQxcO7mzu7biKugQuWVAgGWbnvexI7D6QbjnCwqWSgvy3Ad+rWN7sd/SI5TVcbJXzj9ZcGlT5RnoP+oAkqSzEoVa4I8yeUlrZzaPBaThAMxIOHu/QXJ9hH0vXSDQt2UDsX2w93yntZ48v/wCK5lJSWqTuTv8A2uBuAPj3iJuO/Ty/E11KUqzk+wGwHoLQNOkNg9z2+Ueim8BTSX5lNcOQBhiDb0Y2jY4MpSCAB2Iax7kE/jxeJ1GkcOIDOCSe9vx4bOnZmv0Bc/j9IoytMtgFIW5F6WziyrMD9xBtLwQlSVOE1EBCFZu7E+4htxp2l6iU5U/lFh/xt9oLpZFxdgL+7bP23inN4YZaqVByPVgdsZ+WYPouHtTZ2flPLl7Fth8YeMFpORplEudxdNw4DAYtsDf9pg+k0zKFJDhwSXYDq7B7mHlAk0S1Cmu5GTZncgFulQAuS2YZlqk1hHMkKbLkYJvuHZRA753NyC1xpkhSkpSAObZjh2YuxvUX7RqdpiLJusKYMX3ABtn/ADD02RSHAFL0MCG3JIUbl+2LdYbRwuYhFQYzZpPKWdI9sWt1iefG0ceWEeI8LWPDXWClSTYkKNixtek7Rb4QEJTLcnyl3HlOAb5tHPAtOUKrpcp5XAs3vm7C8VBpQFPykkM4DXFyO5vGnHE8+Wo83WhZmIKqkhyCzFz1jNHOdLKekCok5AG1x6fGHpvDTUtNHlUS7gW7m2IJqkha6XDHlbb1PaxiaEH+hC66WUpRBsm7ZJ7WwBAJ1qUrAUlkk0jmCXuD0JH0ivNWiWK/Kq4cf7bY2jQmeGgClvF5iSLhOB+d4MOpStUgFRSil1EpSRsbe1ukG1mkSdOPEJBAsSSc/tHyjvVySZprY9G74BMT9TxJc5beGKUMGGAAdz3iV50S4fJVJNSUgSyWJe5H5tF/XacKkChJqVZ0khwb3w/rAdHqZfiGZayfIfK8dzP1AyVFPMovy7JGA3eEXUSXw7UKHhJ2FSmLsO5jr9P6PToWtOoVQEip/wB6nw5xGaUKl+IKylSrm92O0bkcIRPlqIBd7HqIxRNQpKlqKFMlyw7RuHTwBHRR9jGRsVq2OPIXy0lkoNJW3UlrC4vB+C8TkAs5lqJFrlJvjNnjrVfpRYUqwAX5WwR9sQKV+n2IARUpxethmN2jo7+o9DNSUpUSoEWZhY7WHyMc8HrHISJh/aWIDbVRbSpU6cn+pRLASG5C7tgHrbMF4lwpEtYVLpQLO4Jb0OWibyz2c2dEZOrIUErKXFxcAt9C0OaniCkALITMSC/qN4lzNKEIUlBQtbuHvYdIXkfqEqpSsUsSORiC9rxXKbMqePV2PQzZ6VPMlAD/AHC7N2MG4YACF2VZ2OCXwGt3+URtJKUkkkAh+VQsf+QMFPElJIDAKTujf8eHj1MF7r0KTSrFjgH8t0hhM0YAsdvzeFRqZfhOnmVvcjA3G8BE9AAZQQon5/aLc3Wt4Mk8zWIZiHTlzbGWPqI8BxHgK5epVWhYl01VAPd8Fja7Z7R9Il65STStiDe+f8x3qpaJiCn+02I3BF8+2YPGVU52Plk7RpmslZrCbAgggNZwRcfloQm8LEvKCpIuC7j1wI91r/0q6q0EJWp3IvdslxapmcEGIU2XMQq1QL5/c+4IA6Xhk/K5y0lw/WJYBaSpI2IU5G3NU/LZhfJxaC1S0TJOVAEkh7vT7/KOdXq0S1ALHmBIVfIy5GG7gwuqdLUpFE1FKVF3NJZQIta92+cF4SqnLBNTqTUpSUsRcqL8pJcN0NmH4I3p5UyYqwPM9TBRpFgSa3BsSc77WhuSECY4UhINlNyqLCwSCGuwNV3zmHNYvxPKGBsdr3YmkAE36AR1nSLdISdM6KAAALgsRWameoZLBum2cinaZBmJIliZSWdZUFCxJJu5Kfhb1i5oOEkpKFBlGwqINixDWySNjtDHCtEkFTsbAlw3wd3dvaNZBqTK0JUXpBYdd+vR/l8IfkcNK1FRskHALucAAmx9cWh4TgbJSQ12ADNDen4gvzLSm+G2AseXr8YNg2k0qWnIU5BA6Mm2bfnrDunLooWA6bj37jd4UXw91+IslSDcbN6doblEWZLlmucfzBownq6iAmk0t5ja737mO9MfCwmtTpN3ZthbveCTdWkmg+zYbrGI1Hh1WCrMk9O79YMJL/xigZizz8xZLWfcts0dyiqxVkgBje3viGpuoSlIpUStQAO9yd9oXUVA0rABNgdv8RG4faRxIMou4GeXr/1tHGl0qlMtv9NmpsHI/d84tauXLWEyyBfdOe8Tp0iaF1JHICEt/PSBW70hL0pmzFmwU7BI/LCOl6dMoBJxm37ujxWEhInOqz3ttA9bNJUVJQKQG/zAUTh+g8SpSwbmxOABD/D9b4Dpep9oQ02rU7F22/iOJuhXVZNzGVh4cWWNxGRNXIUDfMZDrZHuJWpM+WxU6agoqTlPX0EK8fq00wpFMxNKSFPdu/WJc6Wh1eGsy2sQCWI7Rzw6YmYopmJMyzBQJct1L3g1OKUn9QVABEtCAVBynL4NziB63iq7hNYScBRF/TpHWr4GEy3lpLEh0k3DR3Pk1ooMlqb1jp8InN9q6TQtSmZbfB/jAJmoAW9n+ftBtToQaWAS48wP2iXrdMZSnSqod9opsXZPF3Ukl3HS4Iitq9Ukqdip8slyPVto8bo9S7jBHQWeK2g1M2Wp1kg7ENG0XisTdeRSsP0cbeoMOTConnlsSLKw/qISkaooJ8QChearf9QdfE5hKQgpUkBqVXgt5fQk4/agniCbA3bAwfbrDUviYJMtQ8M2YKHvyq2MRxxJBIEwJBzh/hDP/kRSxSD6iN58vw3hx/KysEgdcenSFNXQ1M9NzZKrBQ3FLsXcbd8wLTa4FJyB0/iG9Tq0TEhKglY3CgM9bi5i/Ko8Zvt43jX6elumoBKFX5kh3fZQDnfL+0K//GZSiSk1UtURLQydx5fTJz0j2Wr4ahgAgU5Bfr0+drRKmcEJH+ktKVbghgycXuFe4h+zseeTwOXKnBalHGACBdzZmB9YPwvWeEuaKkqStga7lITgJpIZ9yepgv8A4mfUQUBdqnQp8XOWIbq0McM0IAC1pYm9B6jJJy8Vc3T9DaeWqYCSVByN+VhcAAm5vhoMshKgBcAuR1+EGlrBU3XYYH2gw0rWSxJz1idt5a1yQuuSVFzysLdgMgQbTSWI5bs97v8AxBEcP/cbi7QfTS0pBUpRUXxm0W5lJWoOFXSHYQvN1BUCwIvb/MUFAFT87HDC8O6XQpAVUoki4AyYko8jTEpMxeTYX239I2iWqYhyQlIUQB1EUUTkcwJbfuT0gE9PS1t4Nb9kEyUJWSC5yeloPL1CKQop8Ri7ehciBS5AmgiyRdz1gU3SiWyZZcbxlD6memeqsI8OnAGzQIT6XZVTl/f7QXToN6jC8gorIOI5cuO1fHlkwtPdX/8AR2aNSF0gy/3X2+sNLBSbeX8+MSlcQSJhYRQ9uUISXZLMbdYIqVMVSQwD03+sTl8QNfS8Op1RULG4+m+0Jz8puq0CwtW9+hjI9Gg2yDGRPhfyPIp/41NVApXLZ3wQD9WjcvhYl0GXMJS5JHSFTpZlykt6PBV8RUlKElNxvDW7UJiyus1KSGYdPnEvUTJpQwJNms0NjiS1AGmxLYhiYulVwx9P5iVIEjWrQkgpfa4/xHHh1bEDeL+mkicVJDDq5hiVwhBLE7bRQ1B0GmqCkhvU5jqWsyzSq/2ivK4WlNQD+sK6VNKmIcP+YhbWT65gAUpweoga1mUAM/aLSlJVYCODwpKgYwQJunJVUCT6QV1gilR94t6Th6kEjI/jEMIkpNlJaNjaRTNpRlyckQ7JloKQUrvuCIn6jhqqnTiD6eYGFXpAMVU6ghIDlthtHSJrmwDwlqtUDSEhzDwlhIqLY2ik2DytMn+4sewgfEdOkF7EdRZ4FpuIGYfTEdGaFqZW3WNrYT/pxU6R3aHpU5KdmMdLXSoWtHKyh7hztAaFP0wcqcv/ADGtRJ8MgkU7hj9YPKKCoOWDx3xjVSgoAc0UC/8AWqUQKk+vSN0lSrZ69YSXODmlLQvI1ZKuZTNiAyKep4fRdVy/tCOtpLZq+EUdHqklnVUxgvEESwQttrf5gjIyZyEkAiH1CWEFQz+dYmalQLkJsPpCsxJmJLFh0MYtylLmFVO0IqmTEFiBBtBqfDUwuCQ/eKM8IUtxjp/mE+ikmSuYHhDW6cJSaQH6RZGqpJAFu0R9RqOYu0DRP0XD1TFYuHOQB1yYPJnMSkuCAwbv1eCSde2A8KapJKiTbeMTKdQBYk29IyJaknrG4Di1L4iWYpPbd451fES4qTjtAZPEGNwLQLi3ElTWATE23WkX5GtSqW6c9IBqJpmtgbR5jTz5iSBcRa0840jIpIP2/iHWzDWkklE0DD7xQfw1EM7wqQVMb4yY5mTx1uIGAVrVJWQWvtD2gQSXPzgUvRJVzl3g+n1QIYbRSaFqipKjSD7QEcQmBLpEUpM4AEMC97wjPJwABG0yOtFxSarP/cNr4i9lWP3hOTMASHyIFMQlRDwacP8AiqLsXjeql8ot8IWTMCGINopcPniZYtG0YVMs0ApDGDz9SRLbO0a1kpSSyS4hFUlW5OY0rYNo5qwpwIZ1mqUoi14NKm8jt6n0gUqZd/8AqEYIucbVWjhGqBUQDeNa2eVpx7wnp9AtPMQW9Y2tihK5cwrr3yBDCmbI9IQ1urbNjGtaHdBrQgEqyRbtCkqaJkwkWhRGoeNylBJd2hpk7OrkeG5STeNpnFxWYWXqSqF9Qs7P8YOMs9tezHE9dSGALNmFdDrKs2hTUznLEXhvQ8Prcu3pC2ZGazTgCpJvErT8YUCQqKGslqQ4e1oHI0SFE1DA+MY/sqripUSA4eM/pysEn5wTiOiTLwLG8B02oJ9IG/RcTaO8bXrqwekH1WjBD7xLmSiO0Y9NKmGNwqoKfBjIxbTPVi0V9PIJAMZGQCnJOks5aKEnTWY72jUZAB5iShDRKnT0gvf37RkZC0HkcQqRYtCml4nQT6xkZBKcOydYSsN7e/WOuILmBVjcbRkZCCE8zMkwOXq1P+NGoyJwx6jh1MxLK2GIVmyaF8pMZGRgyVqVVFyXinp5ldiWEajILelQfVKCAAMwn/XpAaMjI3G7GsJzNcXsB6Q9M4u8tiLxkZFpRzOXU+3rGkaisXD3a8ZGRi7mrCcWhYzipg8ZGQseqAAAhWZqSLRkZCME0wCibRQrouIyMjC+07UT3qe79g9i9ibj2hBc1lOLRkZAoXWTAodbRPCiwD2GIyMjM7nawi0D0Sq1scRkZGZWGjR0HzjIyMjJf//Z"/>
          <p:cNvSpPr>
            <a:spLocks noChangeAspect="1" noChangeArrowheads="1"/>
          </p:cNvSpPr>
          <p:nvPr/>
        </p:nvSpPr>
        <p:spPr bwMode="auto">
          <a:xfrm>
            <a:off x="63500" y="-1571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" name="AutoShape 7" descr="data:image/jpeg;base64,/9j/4AAQSkZJRgABAQAAAQABAAD/2wCEAAkGBhQSERUUExQWFBUWGB0ZGBgXGBodGxoYGBwcGBocGB0aHCYeGh4jGxcXHy8gIycpLCwsGB4xNTAqNSYrLCkBCQoKDgwOGg8PGiwkHyQsLCwsLCwsLCksLCwsLCwsLCwsLCksLCwsLCwsLCwsLCwsLCwsLCwsLCwsLCksLCksLP/AABEIALcBEwMBIgACEQEDEQH/xAAbAAADAAMBAQAAAAAAAAAAAAADBAUAAQIGB//EADoQAAECBQIEBAUDAwQCAwEAAAECEQADEiExBEEFIlFhEzJxgZGhscHwBlLRFELhI2KC8RWSFjOycv/EABkBAQEBAQEBAAAAAAAAAAAAAAECAAMEBf/EACMRAQEBAAICAgICAwAAAAAAAAABEQIhEjEDQVFxBBMjMmH/2gAMAwEAAhEDEQA/AIOoT4iKkAAhQSoi4OzGwZ2x27CH06pKzKSUmlDsCLlQux6pIe4x84dMgFNANNTmZUf9NwqyssCHJ6e14EnhcwTEpSKgfKtgxHUEu+fMnqIpzjOBaBQNZNaSAmkWNn3ZnDp/Mez4PopxvKkikOCtZKTMUfMrqQ+CzkQxwhek00hJWRNnkMWBerBDCwbrEjV8WUFg0FNQy7Adx9I58uHkuXHpDLny7rnJSSRuAEj3Fo44r+qJEtFBV40w2ZGAT1OBHkpvFtPLI8XmL2v7nPwjqZ+qpRrKJBLEMpQDMQGzc52+0c58M+6f7L9QtrOHnUrCgkgX5Q72GXObxN/oZqgQmXSA4JZidnJ6X/GitP8A1ktOUABVnSA4FsPvf6RMXxedQCZmUgpCKS73FX+64fcYaOskidrcvgkySAVhISbkgjGb7t/MTdTr0CYSlTWuB0Fi+1/vD+q44shSVSlEmxySAOpAbvElU6UEqSnlqDWL4NnOCN7du0VB+1IcTlywFppnFQalZxTd0kFyw27juI1K4yZ8ykFL2D2IYl2G+zRKmI8UGspDK8yUgOd7ANd4fl6OUmWtSqXNgCws2zW/jtCMUJkxClc/hFw1i3l7JNvjHGsCDStEtLmziob+Yl7EY7vCCVSkISKKlE3YkEDZrHY9WilN1yneWGA9XIb/ACzfWMyhqZKTJH+mpRBclKkXNi6ALgZsYnarQFSSFPSCFJS11OXIc3Bvjv0Yx1qACh2BCgCU4u7bd47TqClFKjLWFAuPMLhh+01BrdPSJlVUnTlSVqISQg92AD2GbntF/R1ElUwCyaQ4sRccwiVN1aChkgpTUCU/tUCzlJwD19rQ9pNel2LlZdwWI6gv6bQcp00AGmCVlpjg+YMetn2I7x1xeUCEqWatix6D0ga5vOXLg3wPr7YeGlUeGUlIJy4zu4PYNb1MRvrF4WGhlpUlIWkml0gAOBciq+SGL/KJGtlhIClpVT4iwq1/La3qYd4fIpmKUkMDgliz2y1jeHOJSwAVKmUqQlxVcFVktbYjMX9p9R5/+rVMloDCpP8Ac7OnLNh7Zf2jjUaalEuYAk1KAKbPyttfN7mO9ZJSEAOmtKmISSzZBBwQMRyhLOof2Cr1Iww3hSUnaVSwqlSUsorpNhe5SNn2hVWmCyzsXDEddnH3igdUFgLYHswGCbED1MIIlF6kgi/zHTrGVAZekIL5NwpIF+3qDDB0rpKirykMgkuQdx6Q3o9cUqCikObBRBcXy3yfvBNZPSla6ZdaSCwJdhh7dMvAxDicoCWDSELck322FOQbH4wnptOpdkipTWG9usH1rTEgrWaibE/QwsZ9KXBuFMFAxiyXPIUk8rpFnAIBGPh3g3/yKeJylqIUpSaHIGGYMzNaASpQUlSnYgi25/LfGFdUbNsY2tkq1reHJmmVQp1TBz1YBFn+F/aEUyiCUpYlJLkHIGWjcyUKQUuCmz9b5tiFvCJBtcZ9IzGxNB6+wjITCVCwU3vGQeRx9cm8PloT5anTSc2JwogH2D+7wA8XQySokpS6E0uaSeWxSbAOHHbETtRxnwphSUcoLNu5dlipNmzm/Vo1MCaWQULCykywpVICt+wUpLWJs49D1cZPys8S40AlMuXLY7KASAQP/wAjd2u++8KcqYSoTJhCQSrm6WNILFt7lvtD07RoWnwwpKQsEAkF5bB6XwzDPpgRPlzJ1KSDRagKZ6qcuC7kvd+sTTCmqlJmJSyVqmK2ADMl3IOH2I7esPT5fLUkhsMPiX6juzHaO0SVFCiUkS0EAOE+Z3s+5Lv0cegZm6UEBghgXpci56kt1b2iVktKqoFKbVlILgMPcjqN461rmYRWwSWDHdnsCS3RhjaBTJ/hilmdLkG9zYt0wMQmVqXUu5KQDn0AFzHjn8ueXjj6N/g3+vz360DXLmHMw+Zw5Z7Z6nf0hPSybq5TSMqD3BLFrfMkekUJ81Uwc5YhIZw3YYx0bvCcnTTC1SgztUVFgxbLnFv4j3Pmn9PJSgKdSkMbqUrmbolIENTZgmFIQquWAcpIJDXe3tGDhk5YExQXNNIKlSwQkDa6gHwbtm20A1WlKQio0C70m/x39oOPKX0142exkrSyvD5VlQtYhsZNx+ZhqlYY8qCbMd9rbbRM4fPZYZNaidyCLu7gv65tDZmFeE0ly13AAuSQS/vFJqjoB4q1JK0hSUksV042fe/2hRHDpqkmYlzSTYXU4D2H37wNEhaWUUM/MSQBUx6ehh+bNVSShTFSSxvYnY3bex2iPtX0Q/TfDpmsnLY+EtIKipICgTYUgOw7iC8f4SvTzwlU1L5ASDg9RkemIn8Okf06QRMVJmpuQlJSSnIfbfMIce4otRTMCpi1hTqUov8AE/aHlNHG5V+XpCZY8Qkk+XmPlHYmCDgaiHStyepUD/EcaXiwmISF5IAKVC3qDsYYKyHSCWGAcg+9/bETkVtLaRC0Hl5iAXH1aEuLzKpSgB/cGBLs3ez5+cWRqqkWSywQxDC7tytmEeJyCoK5eZSrucEZt6N84rBqRJ0nIRS00qdrABIdza2YNp9QEc48yVpKbOMMXNrYjNI6UqYOU9MAbv1yI0EOKnAJLAJ/Pa8IThp0Eq5mU7sO74huYky2UNj6Mr+YJqpIcGmqkejg3vvk/KFpiSpIAGGDPckuXgOtDUkqAS/MGJJcXL2/beGhxUyigqliYUpUllWSpKnALi7gkm9o0ZCpKZM90KBUbBxzIFwoZ6XxeFEz65jnlB74HSM3tM1DModLjoHhNBA5VXTlx1irrdMCokNjHWJf9MoPa7PEqhnTKpDpUFBRpUG2t+PCc8BRAByWbcDreM8SjAvHc7WPM8RgHBLNuRgfOMyjwfw1zEaaYtMsTHAUtwlKlBklSgzOQLmwtaOVTDI8aUsOfICMOhWXN6TeFxpgJqCpSS4C+rWcDp0EA1fEVLKirmUTYnAA2A6Q+m9hhxt84yBq1D3b6xkBe/VL8SmUhB8V1JBVkqBdgBs2xy8Vxwhc1XKAsUliEtXS4FLklwpKhfooQOdIrWSEkswAP9lg72uAw27m94fmKDICeVQLUEklKv7mfluX3eOuONoXEJSJh8NIoCzZ8gkf/WC7AKKQm739TCkyUpBVKChKQX5VEEpANIIBTzbvT+2+Yfny0grWqkAtUAC+SGcAlGAfbuBAphS6iyCWIDJIpDB6buk36Wv1sUp8viby6VglIKSkkCpkqILHpn8zzMnGkkpYkZGwBJG/QjYXMNafhgloBpJALgm4ABOS1jVZj1GzQtMZQL+ZXKbu1xyuRm5J/wARNVCOr1IUUBTANcsbB92cwvp9WAiZYOpmB7XuY61+iNlJINiWfAcDmPwhDXzhLDEBdy7HLNi1o+Z8fx5ynX2+78vyf47+huKFHhJCVVrVdQUkhIIOAGv6v7Qvo5HKm7zC5GRjp9PvHGg1KgCzIDMR+C12+EW9L4c2USQfESUgBKqakgnlfIfqI9vLn4Y+Rx4eWmJJM1JDqSoJKErqUAo+b/UBLnoGIbltaNq4osl1EoAS1KVqpcNsskmH9LpDWlMpHK5UfFIe4BHeoli526bzf6Oy1zSJYS5JAD1dBggHtbDCN8XCeVtHy8+pHcqekg1BKgXY2DE+zk9u8cz9JKEupmP9uT8hj3jznGP1ZLlcqAasMGq/5KL0uNhE3QfqKbOKgVBDBwEgCwIBvnB+Uem2OEle4RPBSea4uCXIbDMRC2qWoS00TEMSy3s47OHvHnZeuWf71f8AsYw6xYyqp9lXibYrD2qkqC+UqKsWJPLuw6N8IIdCzgMRl+p69vTaNaLXJVZYKS3mB9mcXHv0gIkzJZYKIL4Nx73gYeVPKEqDG6dw4Y97tvHo+Gza0CpNYsxfzAXKSQQRixzEbSI8QFCyAaeU4v0Va477QorTTEcvMli4DuO9vvGjVWmIEtZYFKSOYDmKTlNy3aNp4lspgqndNyXd3GXO5gMmWpaElkhSMZZYBelV3Hr6+sMahXiUmiljSFDYdO8VJibd9kkpJNSuYJYqZnKTtBZWnqCQlQdlKCSGZr5Hvc9I7lyqakzCuWpNsbs4CgerfOMcSpgK01JLhgcghqg1nZ4zFTOIlu9LEhTsSQfsISl0pNwXexBYNfbvFNcirBAS7OdvUQA6FJleJWkLTMakm6twoDLbQFzKnBcqla3sUoT0uSo/h3MJ6rSEpdIAoAJDsSMOOt4pjhyTLqT+8Cz3BBCh0sW+MBRoApKlhQqQGSgi9ILkkk7Btrv2gxoDpuFoWsJmnw/9MqBJsSxIF8uWFogztSUlhd37hwXI+cXBMXqJiJYArQ4T3Tlvm1ohTFEzlg2Ymw2yB/EGKhmSgrlLUJYoSUlSm8rwsdI6CWdL2I2tcfMQdOuISUr/APrJcpDAm1n7YtG+GaZS1EIIZiS5YMBe2DGYgtAMkqCTU9z0H2gMiRVu3qYv8B41JlGcFyfEC5ZSDUwBOC2DeJsjQqmFRSPIkk+0aw6XOkPQH3jUUNHLUUDlHv6xkbxrPoStehBPjFivyMCl1JLhIZJAF8crYJOI2T41QC3X5klRAJLkKPMovYZf5RwriaJhqmCa1QLpBHKzpKnYkn9x2G8dTmWHUpDTFE8zVJdkgEpS4fLAXAJ3v1cRZeimS0IAUSkggqBFSC7NnlBSxD/YwTT6MzEUoYsVKSLm6iAoA7k3DEvcgZAjNKQhEtSQUqatRd61TAf3O7gM22/ZtMklVKwUEc7KSxCu7Gnf4NEtaV00ghSlKpXMJZCqz0pNSUhjl8s4gXFSUKSimglBFiCmsHvcOSSelPvHptLLloCVLcrTa7G5uSd8lz8bRMPGkzJh8Q0EEi7Pd/8AaagymJ3Y5eMZXhdXIUlSQwXekguzk2O2we8akaXxKtiASBZiXY+0Wf1HS4oVypUlAVgKckuWBZIqYFyWAjrSaVKE5FamBpvym7P19NrvHl4/HnJ9D5Pn34pEfTcLpS1knqTe27Zc9doo6rg5ISoiku8yarCtnSMWA6O7x0VeekkGrlDctIwS9zclo4MxSvMoqKRa5J2AD97/AAMdvDvXk87mN6DkluitMtJNywqURhmuGH8x5P8AUP6jVMJQjyBWzO5sbtznPp63FLjOvKJRL/7UDp6dhn1aPIayd4cvZzYfnUfzG/16jSb3USenmLXhnh+pMuYD+XtG5GmJUVbBrxzM05StjnP58IdJ9fFFBTgAQWXxrYpcevzhHVOov93btC7XjM9TJ4jLbLP1s0PabiaEg0rQ2SHsW3bLtHjZZLwVEwfzGwPbyeIyifOlxi/XvDuq1IUSGYi/p3vHz+VMNTbvFrRcYZkK5gDbf/sQwWPWcM1AZiaQSBUSeU7exH3irpJ5BazO7bKcZAw8RVolqQFIUEuWMsu6SMMf7kl/URQGscJKgLAJLMLCxcdYpzp3VT0kEhiWAcpDsO5cQCfKlMCJZDZIcMXtgt9H6RtGlDLoU1uZJUGzkOzgwnIUEuDU2bHlOAzb7wiD/wBPIU4Qpnuant6Gx7QCbwVDEpmJUQfKzWLOCrf4nENanSJSBZlNnLk3D9OUu3aOTIQJCQVArKi56IAsPV79gRAdDGgXLlqSiYCF8xAvcYZnOL7bRKlcC1BUkLQoJuokpLs7Ajcu4EN6KaZb+IMmwLtSoEO2GdofWooAlzFLFYCmQbUvUxB3BgPp5ubp1SVVSwolKXCg4YksrB/OhiNp9UVTSKCSdiDd7v16GPoWh4lN5jO1ClpAJADKVcWLFJe4v6x50fqBUtSlGWk1G5pDnZnZxnaCqnbyaS6i/wA/zMOLnBuUHyty94tDVInrSnwncuSpvrnt8IBM/pwoAJYg9VWZ90kfMGCKTdcgSghQNSVMc3BbmSfZvww5pFldRRLLKASb7/eGJ/C9PMICVEEdSSD0/tdy8NiVNlyaUFIANtn73jD6BmaXTAsVKSRkObHffrG4gz+EaqovLKi+QoEH3EZA2f8AXtNJw5a3VLVZSUoUFTMJcZBbldKeU26RflyVSEIQsgBJDvXSoEklwMENh26COdZoDQZFKEBKypSSpbCxYWYh8YN1X6xRnLRLKSBMQoOqkAKSHHkIcMpnBBDXjtI5Wo+qSpYCULBQQC4s1rpLXBAxl7wfhE90lKitcx1rD2dGC1Vzk5GxIxD0pS2qEseGCSJY3Y4J6vucj1jerXQu3ISXxakj+3azDfoYnMa3Tqgoy2SexcuHy2Rso56xH1OgwpgSbsN6mZQ7MoWfaKHDpZCCblSlcwv0dy/YntBp2m5QQS4Iv3u4fb+YbNEuEESUrTQugClwmpmABwxexDGEE6YBIu5LksxY/t2YtbeLeokBbBh5Swba5J9XJ+cS9VLRTSXCgyiGwl2BB3va/bMQqVPlaYGVyq3v8yU2swMJ6vVplmkBy91JP7mSAxDF3PTB9DTkacS5ZFyAVK7h3UQ3bpEnUJ5wGLS0uLnLvfazRUb28nxuZXPCSwQhLi+VG/0p/wDWJE/h6pswFTgZF9vTYxrXakqmqqsp+YA7nvvFrhGmTNUEJU4a7b5YX6+kcOVuvTJ0jzZxLy0BgM2sffb/ADGtcimaS1gA3xMXuK8BISFBIdJuC9hjYtc/SJGulBBqWXAcOB5lAW+b/CCAsUBKarhR+Iu8LUhabWUM/b0EYvUFQJO8DlLKVBQyI6YNaRLIPQwQJ3wRmGNYpJZaX7v+YgIJf5wzuC9NrW99/wCI3Jqdjbv9Hg0s+77Ro2boQACfzuYQ9Dw2YTKpU1j9cgkfH/kYv6ZBsNzg9Wsfe8eW4UsP6hm79fT+I9LKKgpASalHykCxLAg3/Hip6RTcpAU4L2ABfYAi9ukdSEFKyxcuoJpO6bg9xb6R3plJLlQLnlPR9/nHKWSbZSSXG7fTpCgSdNCVIqTS483mJd7/AOO0A0WvZSyQCl7pNs7/APUGVPC0kGXUqwDO4IcMOzkW7QigKqXLQg/6oSHUcO2HG9i9rD4SZD+sQhCwV1KQQQkN/awbOPWI3ENKpIROK1c5ISH/ALR133+UUhqtQUmSuhkmxV/s3J3HK0A4sUKkpUxukAXZ1ElywszW9GhtadJUrjC5NkM4NlG5bpCmtlzJyGJLSz6MVEn6vFOT4KEoUsOsE93Lik+gG0CnyECtSL5JqPQuHG8StJ4TpFhJU1FIJBJ2di3WKOi0ZUbAKIBJPRrw3L0/jyqyXoLuqyLtYDcu59oz/wAdS7GkBLul+YPe2T1jNpKVqP8AUSbABQcgWzv6Rxxbi6fGWxrSHpItfrAOMLRLmDwVKUCA5ItURdhE1ilXUHzehgM/IqeOL2J/PaMgY046RkTin1riGjEqYTMNSFMApRUGTZreYhg2LQvop0sy5gExSlSySA5qNwH5mcHIYk5cYhfiKZoUpQWJqFJCwUkDmIA6kgAhmNzmOtFrFyw60MSaUksSD1DjmcKNnYZOBHaXXGzDsjXB0pSEuSL3F9wxvd2P3hzSSkqQCVBTuhKaLVuzPg2zvaEk8PJqoCkpN7KewcVJUXsM5hmVIKUpQteQ6HQ4XdjcDzA7xh0cmTilKuZ02SS5ZTAO3oGtBtJqUqHhtZ89FX3Nzn594SmyaQEglJBZQL5HXO30jWknAJKyQ9drM1nIKbhnwQd9oUq+q0pmFJSUpZV2GBgn6xN8MIUVkuS4Az3JBLEBwSO0N8PUSkpbHMD2u/s31judp60WYEBjSGNL5T3fI9MPE2aZcRNVo2BDcpxbr+NESdJBUaagSpKVPi5yPmGMeq1Up5ZQp3FgX9wQev8AEecOnpq6E1EDZThQttg2hjR8f46gjUTCN1Ej4kfb5RvQcYVKUPtYuMH1hz9ScPMqdNT+xZ/9V8yfzvERo52a7yvoSP1QJ0rZ0i53Zwbgd727tEX9RamWqVTLFwRUXcE3PLvvv9omTQJcpKMKUCsne45B8HP/AChKYom7n8zEziq3p1IXy+saQvrHcuVyxoSjtFpPyUDwlE3cgC+Dk/YRzLl7H89IOlAEpD9Xbq/+AI70oBPMGDFh37fF4ZGrmSGUFfjAtG1SdgLXbp6G9izQaXKBsSxIJ3t/3eHxpS5sHVYgDbJyGABHaHBpfhlilr3f+fpiPTTKkFBQpiDYhxkZcj29oS0HCEpZYV2yygpVjYfbZopaSaAEpN1VBnYtfJ67wW3i2Su+Hz61OXbcOwqNgodzvbYR1QPEZ+zMe4P0xBeN6eVJp8NblNVXIHqIILHBTYMdngmmmAqCyC45kkYqOXBH07QztFjrTELExCU3cFKnACRd374+EbnKpQaSaVKwp3UyWQ/oTgfuihP0QQoTAOXzTA+Q5z/ERVlVymsg4JduoLbYxGqZ2XmcQEtChQldQCS4Lgu5KTte0C1krxklaR4fOwlJwkC3o7/WO9XSLAswqtfmZ/rBuGKACfFWaVVKIBc9Bjr0P3iVJfFwgspCSkBhScsLOe5zBdH4ZCVMSi4WCckC3f4QxqNGipPiFncLUA+bhI2q2jU7hniSpfhJMtAqBMw+Y3JUG2wIx+geDTkC6wyEuQk4J2HQ7QlL4hNVPpllSkKLf8feDSl+MuXLCiQLqYWDGLGjlPqlOmpIQXIsE2Z7QgnruESjNVQrka3ZXcxI4hwwplhTikkht/Ux6TR8KSJcwpUlgHFXmJPaPPa3XX8N8kVkRJlalfp10g1ZANy32jI9FJ41owkCglgzl7xkRtba9NwvgcpKkpmoUskkgpUwtZz1ZlXx8Yn615STLVPl01VJUg0qSL/2pJJ2u3xg+g1hWqopSlw1UtQfoCSrZ3hDjHC1ic5T4gBbDpG7Ok4uS/rHSS+zbPR3h2rKy5WJwtUSD0s9gXYXilpeZFJVyPcAG/cP0+TxF0uqmMQmUEcyTYqTdLtSTloa0mrfmDebyrcAnfmdrm49YpzsE1SVBLFgoLcqYk+igX7fGDy2WmlKQ91KvSDvYNc5z1tBZ6kkAFwpQAscNlzsTANZpywyrqd7feHQa0C6U1Y2bcbN6N1huRrUJZ3bG7OxsfUfSEdMQEl37P8AP5w4iahVTpCSMMN8EHYgi+8MBiZISpIKVAgmx+3qx+Qjz/FpISvxKQbMQxcO7mzu7biKugQuWVAgGWbnvexI7D6QbjnCwqWSgvy3Ad+rWN7sd/SI5TVcbJXzj9ZcGlT5RnoP+oAkqSzEoVa4I8yeUlrZzaPBaThAMxIOHu/QXJ9hH0vXSDQt2UDsX2w93yntZ48v/wCK5lJSWqTuTv8A2uBuAPj3iJuO/Ty/E11KUqzk+wGwHoLQNOkNg9z2+Ueim8BTSX5lNcOQBhiDb0Y2jY4MpSCAB2Iax7kE/jxeJ1GkcOIDOCSe9vx4bOnZmv0Bc/j9IoytMtgFIW5F6WziyrMD9xBtLwQlSVOE1EBCFZu7E+4htxp2l6iU5U/lFh/xt9oLpZFxdgL+7bP23inN4YZaqVByPVgdsZ+WYPouHtTZ2flPLl7Fth8YeMFpORplEudxdNw4DAYtsDf9pg+k0zKFJDhwSXYDq7B7mHlAk0S1Cmu5GTZncgFulQAuS2YZlqk1hHMkKbLkYJvuHZRA753NyC1xpkhSkpSAObZjh2YuxvUX7RqdpiLJusKYMX3ABtn/ADD02RSHAFL0MCG3JIUbl+2LdYbRwuYhFQYzZpPKWdI9sWt1iefG0ceWEeI8LWPDXWClSTYkKNixtek7Rb4QEJTLcnyl3HlOAb5tHPAtOUKrpcp5XAs3vm7C8VBpQFPykkM4DXFyO5vGnHE8+Wo83WhZmIKqkhyCzFz1jNHOdLKekCok5AG1x6fGHpvDTUtNHlUS7gW7m2IJqkha6XDHlbb1PaxiaEH+hC66WUpRBsm7ZJ7WwBAJ1qUrAUlkk0jmCXuD0JH0ivNWiWK/Kq4cf7bY2jQmeGgClvF5iSLhOB+d4MOpStUgFRSil1EpSRsbe1ukG1mkSdOPEJBAsSSc/tHyjvVySZprY9G74BMT9TxJc5beGKUMGGAAdz3iV50S4fJVJNSUgSyWJe5H5tF/XacKkChJqVZ0khwb3w/rAdHqZfiGZayfIfK8dzP1AyVFPMovy7JGA3eEXUSXw7UKHhJ2FSmLsO5jr9P6PToWtOoVQEip/wB6nw5xGaUKl+IKylSrm92O0bkcIRPlqIBd7HqIxRNQpKlqKFMlyw7RuHTwBHRR9jGRsVq2OPIXy0lkoNJW3UlrC4vB+C8TkAs5lqJFrlJvjNnjrVfpRYUqwAX5WwR9sQKV+n2IARUpxethmN2jo7+o9DNSUpUSoEWZhY7WHyMc8HrHISJh/aWIDbVRbSpU6cn+pRLASG5C7tgHrbMF4lwpEtYVLpQLO4Jb0OWibyz2c2dEZOrIUErKXFxcAt9C0OaniCkALITMSC/qN4lzNKEIUlBQtbuHvYdIXkfqEqpSsUsSORiC9rxXKbMqePV2PQzZ6VPMlAD/AHC7N2MG4YACF2VZ2OCXwGt3+URtJKUkkkAh+VQsf+QMFPElJIDAKTujf8eHj1MF7r0KTSrFjgH8t0hhM0YAsdvzeFRqZfhOnmVvcjA3G8BE9AAZQQon5/aLc3Wt4Mk8zWIZiHTlzbGWPqI8BxHgK5epVWhYl01VAPd8Fja7Z7R9Il65STStiDe+f8x3qpaJiCn+02I3BF8+2YPGVU52Plk7RpmslZrCbAgggNZwRcfloQm8LEvKCpIuC7j1wI91r/0q6q0EJWp3IvdslxapmcEGIU2XMQq1QL5/c+4IA6Xhk/K5y0lw/WJYBaSpI2IU5G3NU/LZhfJxaC1S0TJOVAEkh7vT7/KOdXq0S1ALHmBIVfIy5GG7gwuqdLUpFE1FKVF3NJZQIta92+cF4SqnLBNTqTUpSUsRcqL8pJcN0NmH4I3p5UyYqwPM9TBRpFgSa3BsSc77WhuSECY4UhINlNyqLCwSCGuwNV3zmHNYvxPKGBsdr3YmkAE36AR1nSLdISdM6KAAALgsRWameoZLBum2cinaZBmJIliZSWdZUFCxJJu5Kfhb1i5oOEkpKFBlGwqINixDWySNjtDHCtEkFTsbAlw3wd3dvaNZBqTK0JUXpBYdd+vR/l8IfkcNK1FRskHALucAAmx9cWh4TgbJSQ12ADNDen4gvzLSm+G2AseXr8YNg2k0qWnIU5BA6Mm2bfnrDunLooWA6bj37jd4UXw91+IslSDcbN6doblEWZLlmucfzBownq6iAmk0t5ja737mO9MfCwmtTpN3ZthbveCTdWkmg+zYbrGI1Hh1WCrMk9O79YMJL/xigZizz8xZLWfcts0dyiqxVkgBje3viGpuoSlIpUStQAO9yd9oXUVA0rABNgdv8RG4faRxIMou4GeXr/1tHGl0qlMtv9NmpsHI/d84tauXLWEyyBfdOe8Tp0iaF1JHICEt/PSBW70hL0pmzFmwU7BI/LCOl6dMoBJxm37ujxWEhInOqz3ttA9bNJUVJQKQG/zAUTh+g8SpSwbmxOABD/D9b4Dpep9oQ02rU7F22/iOJuhXVZNzGVh4cWWNxGRNXIUDfMZDrZHuJWpM+WxU6agoqTlPX0EK8fq00wpFMxNKSFPdu/WJc6Wh1eGsy2sQCWI7Rzw6YmYopmJMyzBQJct1L3g1OKUn9QVABEtCAVBynL4NziB63iq7hNYScBRF/TpHWr4GEy3lpLEh0k3DR3Pk1ooMlqb1jp8InN9q6TQtSmZbfB/jAJmoAW9n+ftBtToQaWAS48wP2iXrdMZSnSqod9opsXZPF3Ukl3HS4Iitq9Ukqdip8slyPVto8bo9S7jBHQWeK2g1M2Wp1kg7ENG0XisTdeRSsP0cbeoMOTConnlsSLKw/qISkaooJ8QChearf9QdfE5hKQgpUkBqVXgt5fQk4/agniCbA3bAwfbrDUviYJMtQ8M2YKHvyq2MRxxJBIEwJBzh/hDP/kRSxSD6iN58vw3hx/KysEgdcenSFNXQ1M9NzZKrBQ3FLsXcbd8wLTa4FJyB0/iG9Tq0TEhKglY3CgM9bi5i/Ko8Zvt43jX6elumoBKFX5kh3fZQDnfL+0K//GZSiSk1UtURLQydx5fTJz0j2Wr4ahgAgU5Bfr0+drRKmcEJH+ktKVbghgycXuFe4h+zseeTwOXKnBalHGACBdzZmB9YPwvWeEuaKkqStga7lITgJpIZ9yepgv8A4mfUQUBdqnQp8XOWIbq0McM0IAC1pYm9B6jJJy8Vc3T9DaeWqYCSVByN+VhcAAm5vhoMshKgBcAuR1+EGlrBU3XYYH2gw0rWSxJz1idt5a1yQuuSVFzysLdgMgQbTSWI5bs97v8AxBEcP/cbi7QfTS0pBUpRUXxm0W5lJWoOFXSHYQvN1BUCwIvb/MUFAFT87HDC8O6XQpAVUoki4AyYko8jTEpMxeTYX239I2iWqYhyQlIUQB1EUUTkcwJbfuT0gE9PS1t4Nb9kEyUJWSC5yeloPL1CKQop8Ri7ehciBS5AmgiyRdz1gU3SiWyZZcbxlD6memeqsI8OnAGzQIT6XZVTl/f7QXToN6jC8gorIOI5cuO1fHlkwtPdX/8AR2aNSF0gy/3X2+sNLBSbeX8+MSlcQSJhYRQ9uUISXZLMbdYIqVMVSQwD03+sTl8QNfS8Op1RULG4+m+0Jz8puq0CwtW9+hjI9Gg2yDGRPhfyPIp/41NVApXLZ3wQD9WjcvhYl0GXMJS5JHSFTpZlykt6PBV8RUlKElNxvDW7UJiyus1KSGYdPnEvUTJpQwJNms0NjiS1AGmxLYhiYulVwx9P5iVIEjWrQkgpfa4/xHHh1bEDeL+mkicVJDDq5hiVwhBLE7bRQ1B0GmqCkhvU5jqWsyzSq/2ivK4WlNQD+sK6VNKmIcP+YhbWT65gAUpweoga1mUAM/aLSlJVYCODwpKgYwQJunJVUCT6QV1gilR94t6Th6kEjI/jEMIkpNlJaNjaRTNpRlyckQ7JloKQUrvuCIn6jhqqnTiD6eYGFXpAMVU6ghIDlthtHSJrmwDwlqtUDSEhzDwlhIqLY2ik2DytMn+4sewgfEdOkF7EdRZ4FpuIGYfTEdGaFqZW3WNrYT/pxU6R3aHpU5KdmMdLXSoWtHKyh7hztAaFP0wcqcv/ADGtRJ8MgkU7hj9YPKKCoOWDx3xjVSgoAc0UC/8AWqUQKk+vSN0lSrZ69YSXODmlLQvI1ZKuZTNiAyKep4fRdVy/tCOtpLZq+EUdHqklnVUxgvEESwQttrf5gjIyZyEkAiH1CWEFQz+dYmalQLkJsPpCsxJmJLFh0MYtylLmFVO0IqmTEFiBBtBqfDUwuCQ/eKM8IUtxjp/mE+ikmSuYHhDW6cJSaQH6RZGqpJAFu0R9RqOYu0DRP0XD1TFYuHOQB1yYPJnMSkuCAwbv1eCSde2A8KapJKiTbeMTKdQBYk29IyJaknrG4Di1L4iWYpPbd451fES4qTjtAZPEGNwLQLi3ElTWATE23WkX5GtSqW6c9IBqJpmtgbR5jTz5iSBcRa0840jIpIP2/iHWzDWkklE0DD7xQfw1EM7wqQVMb4yY5mTx1uIGAVrVJWQWvtD2gQSXPzgUvRJVzl3g+n1QIYbRSaFqipKjSD7QEcQmBLpEUpM4AEMC97wjPJwABG0yOtFxSarP/cNr4i9lWP3hOTMASHyIFMQlRDwacP8AiqLsXjeql8ot8IWTMCGINopcPniZYtG0YVMs0ApDGDz9SRLbO0a1kpSSyS4hFUlW5OY0rYNo5qwpwIZ1mqUoi14NKm8jt6n0gUqZd/8AqEYIucbVWjhGqBUQDeNa2eVpx7wnp9AtPMQW9Y2tihK5cwrr3yBDCmbI9IQ1urbNjGtaHdBrQgEqyRbtCkqaJkwkWhRGoeNylBJd2hpk7OrkeG5STeNpnFxWYWXqSqF9Qs7P8YOMs9tezHE9dSGALNmFdDrKs2hTUznLEXhvQ8Prcu3pC2ZGazTgCpJvErT8YUCQqKGslqQ4e1oHI0SFE1DA+MY/sqripUSA4eM/pysEn5wTiOiTLwLG8B02oJ9IG/RcTaO8bXrqwekH1WjBD7xLmSiO0Y9NKmGNwqoKfBjIxbTPVi0V9PIJAMZGQCnJOks5aKEnTWY72jUZAB5iShDRKnT0gvf37RkZC0HkcQqRYtCml4nQT6xkZBKcOydYSsN7e/WOuILmBVjcbRkZCCE8zMkwOXq1P+NGoyJwx6jh1MxLK2GIVmyaF8pMZGRgyVqVVFyXinp5ldiWEajILelQfVKCAAMwn/XpAaMjI3G7GsJzNcXsB6Q9M4u8tiLxkZFpRzOXU+3rGkaisXD3a8ZGRi7mrCcWhYzipg8ZGQseqAAAhWZqSLRkZCME0wCibRQrouIyMjC+07UT3qe79g9i9ibj2hBc1lOLRkZAoXWTAodbRPCiwD2GIyMjM7nawi0D0Sq1scRkZGZWGjR0HzjIyMjJf//Z"/>
          <p:cNvSpPr>
            <a:spLocks noChangeAspect="1" noChangeArrowheads="1"/>
          </p:cNvSpPr>
          <p:nvPr/>
        </p:nvSpPr>
        <p:spPr bwMode="auto">
          <a:xfrm>
            <a:off x="215900" y="-47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9" descr="data:image/jpeg;base64,/9j/4AAQSkZJRgABAQAAAQABAAD/2wCEAAkGBhQSERUUExQWFBUWGB0ZGBgXGBodGxoYGBwcGBocGB0aHCYeGh4jGxcXHy8gIycpLCwsGB4xNTAqNSYrLCkBCQoKDgwOGg8PGiwkHyQsLCwsLCwsLCksLCwsLCwsLCwsLCksLCwsLCwsLCwsLCwsLCwsLCwsLCwsLCksLCksLP/AABEIALcBEwMBIgACEQEDEQH/xAAbAAADAAMBAQAAAAAAAAAAAAADBAUAAQIGB//EADoQAAECBQIEBAUDAwQCAwEAAAECEQADEiExBEEFIlFhEzJxgZGhscHwBlLRFELhI2KC8RWSFjOycv/EABkBAQEBAQEBAAAAAAAAAAAAAAECAAMEBf/EACMRAQEBAAICAgICAwAAAAAAAAABEQIhEjEDQVFxBBMjMmH/2gAMAwEAAhEDEQA/AIOoT4iKkAAhQSoi4OzGwZ2x27CH06pKzKSUmlDsCLlQux6pIe4x84dMgFNANNTmZUf9NwqyssCHJ6e14EnhcwTEpSKgfKtgxHUEu+fMnqIpzjOBaBQNZNaSAmkWNn3ZnDp/Mez4PopxvKkikOCtZKTMUfMrqQ+CzkQxwhek00hJWRNnkMWBerBDCwbrEjV8WUFg0FNQy7Adx9I58uHkuXHpDLny7rnJSSRuAEj3Fo44r+qJEtFBV40w2ZGAT1OBHkpvFtPLI8XmL2v7nPwjqZ+qpRrKJBLEMpQDMQGzc52+0c58M+6f7L9QtrOHnUrCgkgX5Q72GXObxN/oZqgQmXSA4JZidnJ6X/GitP8A1ktOUABVnSA4FsPvf6RMXxedQCZmUgpCKS73FX+64fcYaOskidrcvgkySAVhISbkgjGb7t/MTdTr0CYSlTWuB0Fi+1/vD+q44shSVSlEmxySAOpAbvElU6UEqSnlqDWL4NnOCN7du0VB+1IcTlywFppnFQalZxTd0kFyw27juI1K4yZ8ykFL2D2IYl2G+zRKmI8UGspDK8yUgOd7ANd4fl6OUmWtSqXNgCws2zW/jtCMUJkxClc/hFw1i3l7JNvjHGsCDStEtLmziob+Yl7EY7vCCVSkISKKlE3YkEDZrHY9WilN1yneWGA9XIb/ACzfWMyhqZKTJH+mpRBclKkXNi6ALgZsYnarQFSSFPSCFJS11OXIc3Bvjv0Yx1qACh2BCgCU4u7bd47TqClFKjLWFAuPMLhh+01BrdPSJlVUnTlSVqISQg92AD2GbntF/R1ElUwCyaQ4sRccwiVN1aChkgpTUCU/tUCzlJwD19rQ9pNel2LlZdwWI6gv6bQcp00AGmCVlpjg+YMetn2I7x1xeUCEqWatix6D0ga5vOXLg3wPr7YeGlUeGUlIJy4zu4PYNb1MRvrF4WGhlpUlIWkml0gAOBciq+SGL/KJGtlhIClpVT4iwq1/La3qYd4fIpmKUkMDgliz2y1jeHOJSwAVKmUqQlxVcFVktbYjMX9p9R5/+rVMloDCpP8Ac7OnLNh7Zf2jjUaalEuYAk1KAKbPyttfN7mO9ZJSEAOmtKmISSzZBBwQMRyhLOof2Cr1Iww3hSUnaVSwqlSUsorpNhe5SNn2hVWmCyzsXDEddnH3igdUFgLYHswGCbED1MIIlF6kgi/zHTrGVAZekIL5NwpIF+3qDDB0rpKirykMgkuQdx6Q3o9cUqCikObBRBcXy3yfvBNZPSla6ZdaSCwJdhh7dMvAxDicoCWDSELck322FOQbH4wnptOpdkipTWG9usH1rTEgrWaibE/QwsZ9KXBuFMFAxiyXPIUk8rpFnAIBGPh3g3/yKeJylqIUpSaHIGGYMzNaASpQUlSnYgi25/LfGFdUbNsY2tkq1reHJmmVQp1TBz1YBFn+F/aEUyiCUpYlJLkHIGWjcyUKQUuCmz9b5tiFvCJBtcZ9IzGxNB6+wjITCVCwU3vGQeRx9cm8PloT5anTSc2JwogH2D+7wA8XQySokpS6E0uaSeWxSbAOHHbETtRxnwphSUcoLNu5dlipNmzm/Vo1MCaWQULCykywpVICt+wUpLWJs49D1cZPys8S40AlMuXLY7KASAQP/wAjd2u++8KcqYSoTJhCQSrm6WNILFt7lvtD07RoWnwwpKQsEAkF5bB6XwzDPpgRPlzJ1KSDRagKZ6qcuC7kvd+sTTCmqlJmJSyVqmK2ADMl3IOH2I7esPT5fLUkhsMPiX6juzHaO0SVFCiUkS0EAOE+Z3s+5Lv0cegZm6UEBghgXpci56kt1b2iVktKqoFKbVlILgMPcjqN461rmYRWwSWDHdnsCS3RhjaBTJ/hilmdLkG9zYt0wMQmVqXUu5KQDn0AFzHjn8ueXjj6N/g3+vz360DXLmHMw+Zw5Z7Z6nf0hPSybq5TSMqD3BLFrfMkekUJ81Uwc5YhIZw3YYx0bvCcnTTC1SgztUVFgxbLnFv4j3Pmn9PJSgKdSkMbqUrmbolIENTZgmFIQquWAcpIJDXe3tGDhk5YExQXNNIKlSwQkDa6gHwbtm20A1WlKQio0C70m/x39oOPKX0142exkrSyvD5VlQtYhsZNx+ZhqlYY8qCbMd9rbbRM4fPZYZNaidyCLu7gv65tDZmFeE0ly13AAuSQS/vFJqjoB4q1JK0hSUksV042fe/2hRHDpqkmYlzSTYXU4D2H37wNEhaWUUM/MSQBUx6ehh+bNVSShTFSSxvYnY3bex2iPtX0Q/TfDpmsnLY+EtIKipICgTYUgOw7iC8f4SvTzwlU1L5ASDg9RkemIn8Okf06QRMVJmpuQlJSSnIfbfMIce4otRTMCpi1hTqUov8AE/aHlNHG5V+XpCZY8Qkk+XmPlHYmCDgaiHStyepUD/EcaXiwmISF5IAKVC3qDsYYKyHSCWGAcg+9/bETkVtLaRC0Hl5iAXH1aEuLzKpSgB/cGBLs3ez5+cWRqqkWSywQxDC7tytmEeJyCoK5eZSrucEZt6N84rBqRJ0nIRS00qdrABIdza2YNp9QEc48yVpKbOMMXNrYjNI6UqYOU9MAbv1yI0EOKnAJLAJ/Pa8IThp0Eq5mU7sO74huYky2UNj6Mr+YJqpIcGmqkejg3vvk/KFpiSpIAGGDPckuXgOtDUkqAS/MGJJcXL2/beGhxUyigqliYUpUllWSpKnALi7gkm9o0ZCpKZM90KBUbBxzIFwoZ6XxeFEz65jnlB74HSM3tM1DModLjoHhNBA5VXTlx1irrdMCokNjHWJf9MoPa7PEqhnTKpDpUFBRpUG2t+PCc8BRAByWbcDreM8SjAvHc7WPM8RgHBLNuRgfOMyjwfw1zEaaYtMsTHAUtwlKlBklSgzOQLmwtaOVTDI8aUsOfICMOhWXN6TeFxpgJqCpSS4C+rWcDp0EA1fEVLKirmUTYnAA2A6Q+m9hhxt84yBq1D3b6xkBe/VL8SmUhB8V1JBVkqBdgBs2xy8Vxwhc1XKAsUliEtXS4FLklwpKhfooQOdIrWSEkswAP9lg72uAw27m94fmKDICeVQLUEklKv7mfluX3eOuONoXEJSJh8NIoCzZ8gkf/WC7AKKQm739TCkyUpBVKChKQX5VEEpANIIBTzbvT+2+Yfny0grWqkAtUAC+SGcAlGAfbuBAphS6iyCWIDJIpDB6buk36Wv1sUp8viby6VglIKSkkCpkqILHpn8zzMnGkkpYkZGwBJG/QjYXMNafhgloBpJALgm4ABOS1jVZj1GzQtMZQL+ZXKbu1xyuRm5J/wARNVCOr1IUUBTANcsbB92cwvp9WAiZYOpmB7XuY61+iNlJINiWfAcDmPwhDXzhLDEBdy7HLNi1o+Z8fx5ynX2+78vyf47+huKFHhJCVVrVdQUkhIIOAGv6v7Qvo5HKm7zC5GRjp9PvHGg1KgCzIDMR+C12+EW9L4c2USQfESUgBKqakgnlfIfqI9vLn4Y+Rx4eWmJJM1JDqSoJKErqUAo+b/UBLnoGIbltaNq4osl1EoAS1KVqpcNsskmH9LpDWlMpHK5UfFIe4BHeoli526bzf6Oy1zSJYS5JAD1dBggHtbDCN8XCeVtHy8+pHcqekg1BKgXY2DE+zk9u8cz9JKEupmP9uT8hj3jznGP1ZLlcqAasMGq/5KL0uNhE3QfqKbOKgVBDBwEgCwIBvnB+Uem2OEle4RPBSea4uCXIbDMRC2qWoS00TEMSy3s47OHvHnZeuWf71f8AsYw6xYyqp9lXibYrD2qkqC+UqKsWJPLuw6N8IIdCzgMRl+p69vTaNaLXJVZYKS3mB9mcXHv0gIkzJZYKIL4Nx73gYeVPKEqDG6dw4Y97tvHo+Gza0CpNYsxfzAXKSQQRixzEbSI8QFCyAaeU4v0Va477QorTTEcvMli4DuO9vvGjVWmIEtZYFKSOYDmKTlNy3aNp4lspgqndNyXd3GXO5gMmWpaElkhSMZZYBelV3Hr6+sMahXiUmiljSFDYdO8VJibd9kkpJNSuYJYqZnKTtBZWnqCQlQdlKCSGZr5Hvc9I7lyqakzCuWpNsbs4CgerfOMcSpgK01JLhgcghqg1nZ4zFTOIlu9LEhTsSQfsISl0pNwXexBYNfbvFNcirBAS7OdvUQA6FJleJWkLTMakm6twoDLbQFzKnBcqla3sUoT0uSo/h3MJ6rSEpdIAoAJDsSMOOt4pjhyTLqT+8Cz3BBCh0sW+MBRoApKlhQqQGSgi9ILkkk7Btrv2gxoDpuFoWsJmnw/9MqBJsSxIF8uWFogztSUlhd37hwXI+cXBMXqJiJYArQ4T3Tlvm1ohTFEzlg2Ymw2yB/EGKhmSgrlLUJYoSUlSm8rwsdI6CWdL2I2tcfMQdOuISUr/APrJcpDAm1n7YtG+GaZS1EIIZiS5YMBe2DGYgtAMkqCTU9z0H2gMiRVu3qYv8B41JlGcFyfEC5ZSDUwBOC2DeJsjQqmFRSPIkk+0aw6XOkPQH3jUUNHLUUDlHv6xkbxrPoStehBPjFivyMCl1JLhIZJAF8crYJOI2T41QC3X5klRAJLkKPMovYZf5RwriaJhqmCa1QLpBHKzpKnYkn9x2G8dTmWHUpDTFE8zVJdkgEpS4fLAXAJ3v1cRZeimS0IAUSkggqBFSC7NnlBSxD/YwTT6MzEUoYsVKSLm6iAoA7k3DEvcgZAjNKQhEtSQUqatRd61TAf3O7gM22/ZtMklVKwUEc7KSxCu7Gnf4NEtaV00ghSlKpXMJZCqz0pNSUhjl8s4gXFSUKSimglBFiCmsHvcOSSelPvHptLLloCVLcrTa7G5uSd8lz8bRMPGkzJh8Q0EEi7Pd/8AaagymJ3Y5eMZXhdXIUlSQwXekguzk2O2we8akaXxKtiASBZiXY+0Wf1HS4oVypUlAVgKckuWBZIqYFyWAjrSaVKE5FamBpvym7P19NrvHl4/HnJ9D5Pn34pEfTcLpS1knqTe27Zc9doo6rg5ISoiku8yarCtnSMWA6O7x0VeekkGrlDctIwS9zclo4MxSvMoqKRa5J2AD97/AAMdvDvXk87mN6DkluitMtJNywqURhmuGH8x5P8AUP6jVMJQjyBWzO5sbtznPp63FLjOvKJRL/7UDp6dhn1aPIayd4cvZzYfnUfzG/16jSb3USenmLXhnh+pMuYD+XtG5GmJUVbBrxzM05StjnP58IdJ9fFFBTgAQWXxrYpcevzhHVOov93btC7XjM9TJ4jLbLP1s0PabiaEg0rQ2SHsW3bLtHjZZLwVEwfzGwPbyeIyifOlxi/XvDuq1IUSGYi/p3vHz+VMNTbvFrRcYZkK5gDbf/sQwWPWcM1AZiaQSBUSeU7exH3irpJ5BazO7bKcZAw8RVolqQFIUEuWMsu6SMMf7kl/URQGscJKgLAJLMLCxcdYpzp3VT0kEhiWAcpDsO5cQCfKlMCJZDZIcMXtgt9H6RtGlDLoU1uZJUGzkOzgwnIUEuDU2bHlOAzb7wiD/wBPIU4Qpnuant6Gx7QCbwVDEpmJUQfKzWLOCrf4nENanSJSBZlNnLk3D9OUu3aOTIQJCQVArKi56IAsPV79gRAdDGgXLlqSiYCF8xAvcYZnOL7bRKlcC1BUkLQoJuokpLs7Ajcu4EN6KaZb+IMmwLtSoEO2GdofWooAlzFLFYCmQbUvUxB3BgPp5ubp1SVVSwolKXCg4YksrB/OhiNp9UVTSKCSdiDd7v16GPoWh4lN5jO1ClpAJADKVcWLFJe4v6x50fqBUtSlGWk1G5pDnZnZxnaCqnbyaS6i/wA/zMOLnBuUHyty94tDVInrSnwncuSpvrnt8IBM/pwoAJYg9VWZ90kfMGCKTdcgSghQNSVMc3BbmSfZvww5pFldRRLLKASb7/eGJ/C9PMICVEEdSSD0/tdy8NiVNlyaUFIANtn73jD6BmaXTAsVKSRkObHffrG4gz+EaqovLKi+QoEH3EZA2f8AXtNJw5a3VLVZSUoUFTMJcZBbldKeU26RflyVSEIQsgBJDvXSoEklwMENh26COdZoDQZFKEBKypSSpbCxYWYh8YN1X6xRnLRLKSBMQoOqkAKSHHkIcMpnBBDXjtI5Wo+qSpYCULBQQC4s1rpLXBAxl7wfhE90lKitcx1rD2dGC1Vzk5GxIxD0pS2qEseGCSJY3Y4J6vucj1jerXQu3ISXxakj+3azDfoYnMa3Tqgoy2SexcuHy2Rso56xH1OgwpgSbsN6mZQ7MoWfaKHDpZCCblSlcwv0dy/YntBp2m5QQS4Iv3u4fb+YbNEuEESUrTQugClwmpmABwxexDGEE6YBIu5LksxY/t2YtbeLeokBbBh5Swba5J9XJ+cS9VLRTSXCgyiGwl2BB3va/bMQqVPlaYGVyq3v8yU2swMJ6vVplmkBy91JP7mSAxDF3PTB9DTkacS5ZFyAVK7h3UQ3bpEnUJ5wGLS0uLnLvfazRUb28nxuZXPCSwQhLi+VG/0p/wDWJE/h6pswFTgZF9vTYxrXakqmqqsp+YA7nvvFrhGmTNUEJU4a7b5YX6+kcOVuvTJ0jzZxLy0BgM2sffb/ADGtcimaS1gA3xMXuK8BISFBIdJuC9hjYtc/SJGulBBqWXAcOB5lAW+b/CCAsUBKarhR+Iu8LUhabWUM/b0EYvUFQJO8DlLKVBQyI6YNaRLIPQwQJ3wRmGNYpJZaX7v+YgIJf5wzuC9NrW99/wCI3Jqdjbv9Hg0s+77Ro2boQACfzuYQ9Dw2YTKpU1j9cgkfH/kYv6ZBsNzg9Wsfe8eW4UsP6hm79fT+I9LKKgpASalHykCxLAg3/Hip6RTcpAU4L2ABfYAi9ukdSEFKyxcuoJpO6bg9xb6R3plJLlQLnlPR9/nHKWSbZSSXG7fTpCgSdNCVIqTS483mJd7/AOO0A0WvZSyQCl7pNs7/APUGVPC0kGXUqwDO4IcMOzkW7QigKqXLQg/6oSHUcO2HG9i9rD4SZD+sQhCwV1KQQQkN/awbOPWI3ENKpIROK1c5ISH/ALR133+UUhqtQUmSuhkmxV/s3J3HK0A4sUKkpUxukAXZ1ElywszW9GhtadJUrjC5NkM4NlG5bpCmtlzJyGJLSz6MVEn6vFOT4KEoUsOsE93Lik+gG0CnyECtSL5JqPQuHG8StJ4TpFhJU1FIJBJ2di3WKOi0ZUbAKIBJPRrw3L0/jyqyXoLuqyLtYDcu59oz/wAdS7GkBLul+YPe2T1jNpKVqP8AUSbABQcgWzv6Rxxbi6fGWxrSHpItfrAOMLRLmDwVKUCA5ItURdhE1ilXUHzehgM/IqeOL2J/PaMgY046RkTin1riGjEqYTMNSFMApRUGTZreYhg2LQvop0sy5gExSlSySA5qNwH5mcHIYk5cYhfiKZoUpQWJqFJCwUkDmIA6kgAhmNzmOtFrFyw60MSaUksSD1DjmcKNnYZOBHaXXGzDsjXB0pSEuSL3F9wxvd2P3hzSSkqQCVBTuhKaLVuzPg2zvaEk8PJqoCkpN7KewcVJUXsM5hmVIKUpQteQ6HQ4XdjcDzA7xh0cmTilKuZ02SS5ZTAO3oGtBtJqUqHhtZ89FX3Nzn594SmyaQEglJBZQL5HXO30jWknAJKyQ9drM1nIKbhnwQd9oUq+q0pmFJSUpZV2GBgn6xN8MIUVkuS4Az3JBLEBwSO0N8PUSkpbHMD2u/s31judp60WYEBjSGNL5T3fI9MPE2aZcRNVo2BDcpxbr+NESdJBUaagSpKVPi5yPmGMeq1Up5ZQp3FgX9wQev8AEecOnpq6E1EDZThQttg2hjR8f46gjUTCN1Ej4kfb5RvQcYVKUPtYuMH1hz9ScPMqdNT+xZ/9V8yfzvERo52a7yvoSP1QJ0rZ0i53Zwbgd727tEX9RamWqVTLFwRUXcE3PLvvv9omTQJcpKMKUCsne45B8HP/AChKYom7n8zEziq3p1IXy+saQvrHcuVyxoSjtFpPyUDwlE3cgC+Dk/YRzLl7H89IOlAEpD9Xbq/+AI70oBPMGDFh37fF4ZGrmSGUFfjAtG1SdgLXbp6G9izQaXKBsSxIJ3t/3eHxpS5sHVYgDbJyGABHaHBpfhlilr3f+fpiPTTKkFBQpiDYhxkZcj29oS0HCEpZYV2yygpVjYfbZopaSaAEpN1VBnYtfJ67wW3i2Su+Hz61OXbcOwqNgodzvbYR1QPEZ+zMe4P0xBeN6eVJp8NblNVXIHqIILHBTYMdngmmmAqCyC45kkYqOXBH07QztFjrTELExCU3cFKnACRd374+EbnKpQaSaVKwp3UyWQ/oTgfuihP0QQoTAOXzTA+Q5z/ERVlVymsg4JduoLbYxGqZ2XmcQEtChQldQCS4Lgu5KTte0C1krxklaR4fOwlJwkC3o7/WO9XSLAswqtfmZ/rBuGKACfFWaVVKIBc9Bjr0P3iVJfFwgspCSkBhScsLOe5zBdH4ZCVMSi4WCckC3f4QxqNGipPiFncLUA+bhI2q2jU7hniSpfhJMtAqBMw+Y3JUG2wIx+geDTkC6wyEuQk4J2HQ7QlL4hNVPpllSkKLf8feDSl+MuXLCiQLqYWDGLGjlPqlOmpIQXIsE2Z7QgnruESjNVQrka3ZXcxI4hwwplhTikkht/Ux6TR8KSJcwpUlgHFXmJPaPPa3XX8N8kVkRJlalfp10g1ZANy32jI9FJ41owkCglgzl7xkRtba9NwvgcpKkpmoUskkgpUwtZz1ZlXx8Yn615STLVPl01VJUg0qSL/2pJJ2u3xg+g1hWqopSlw1UtQfoCSrZ3hDjHC1ic5T4gBbDpG7Ok4uS/rHSS+zbPR3h2rKy5WJwtUSD0s9gXYXilpeZFJVyPcAG/cP0+TxF0uqmMQmUEcyTYqTdLtSTloa0mrfmDebyrcAnfmdrm49YpzsE1SVBLFgoLcqYk+igX7fGDy2WmlKQ91KvSDvYNc5z1tBZ6kkAFwpQAscNlzsTANZpywyrqd7feHQa0C6U1Y2bcbN6N1huRrUJZ3bG7OxsfUfSEdMQEl37P8AP5w4iahVTpCSMMN8EHYgi+8MBiZISpIKVAgmx+3qx+Qjz/FpISvxKQbMQxcO7mzu7biKugQuWVAgGWbnvexI7D6QbjnCwqWSgvy3Ad+rWN7sd/SI5TVcbJXzj9ZcGlT5RnoP+oAkqSzEoVa4I8yeUlrZzaPBaThAMxIOHu/QXJ9hH0vXSDQt2UDsX2w93yntZ48v/wCK5lJSWqTuTv8A2uBuAPj3iJuO/Ty/E11KUqzk+wGwHoLQNOkNg9z2+Ueim8BTSX5lNcOQBhiDb0Y2jY4MpSCAB2Iax7kE/jxeJ1GkcOIDOCSe9vx4bOnZmv0Bc/j9IoytMtgFIW5F6WziyrMD9xBtLwQlSVOE1EBCFZu7E+4htxp2l6iU5U/lFh/xt9oLpZFxdgL+7bP23inN4YZaqVByPVgdsZ+WYPouHtTZ2flPLl7Fth8YeMFpORplEudxdNw4DAYtsDf9pg+k0zKFJDhwSXYDq7B7mHlAk0S1Cmu5GTZncgFulQAuS2YZlqk1hHMkKbLkYJvuHZRA753NyC1xpkhSkpSAObZjh2YuxvUX7RqdpiLJusKYMX3ABtn/ADD02RSHAFL0MCG3JIUbl+2LdYbRwuYhFQYzZpPKWdI9sWt1iefG0ceWEeI8LWPDXWClSTYkKNixtek7Rb4QEJTLcnyl3HlOAb5tHPAtOUKrpcp5XAs3vm7C8VBpQFPykkM4DXFyO5vGnHE8+Wo83WhZmIKqkhyCzFz1jNHOdLKekCok5AG1x6fGHpvDTUtNHlUS7gW7m2IJqkha6XDHlbb1PaxiaEH+hC66WUpRBsm7ZJ7WwBAJ1qUrAUlkk0jmCXuD0JH0ivNWiWK/Kq4cf7bY2jQmeGgClvF5iSLhOB+d4MOpStUgFRSil1EpSRsbe1ukG1mkSdOPEJBAsSSc/tHyjvVySZprY9G74BMT9TxJc5beGKUMGGAAdz3iV50S4fJVJNSUgSyWJe5H5tF/XacKkChJqVZ0khwb3w/rAdHqZfiGZayfIfK8dzP1AyVFPMovy7JGA3eEXUSXw7UKHhJ2FSmLsO5jr9P6PToWtOoVQEip/wB6nw5xGaUKl+IKylSrm92O0bkcIRPlqIBd7HqIxRNQpKlqKFMlyw7RuHTwBHRR9jGRsVq2OPIXy0lkoNJW3UlrC4vB+C8TkAs5lqJFrlJvjNnjrVfpRYUqwAX5WwR9sQKV+n2IARUpxethmN2jo7+o9DNSUpUSoEWZhY7WHyMc8HrHISJh/aWIDbVRbSpU6cn+pRLASG5C7tgHrbMF4lwpEtYVLpQLO4Jb0OWibyz2c2dEZOrIUErKXFxcAt9C0OaniCkALITMSC/qN4lzNKEIUlBQtbuHvYdIXkfqEqpSsUsSORiC9rxXKbMqePV2PQzZ6VPMlAD/AHC7N2MG4YACF2VZ2OCXwGt3+URtJKUkkkAh+VQsf+QMFPElJIDAKTujf8eHj1MF7r0KTSrFjgH8t0hhM0YAsdvzeFRqZfhOnmVvcjA3G8BE9AAZQQon5/aLc3Wt4Mk8zWIZiHTlzbGWPqI8BxHgK5epVWhYl01VAPd8Fja7Z7R9Il65STStiDe+f8x3qpaJiCn+02I3BF8+2YPGVU52Plk7RpmslZrCbAgggNZwRcfloQm8LEvKCpIuC7j1wI91r/0q6q0EJWp3IvdslxapmcEGIU2XMQq1QL5/c+4IA6Xhk/K5y0lw/WJYBaSpI2IU5G3NU/LZhfJxaC1S0TJOVAEkh7vT7/KOdXq0S1ALHmBIVfIy5GG7gwuqdLUpFE1FKVF3NJZQIta92+cF4SqnLBNTqTUpSUsRcqL8pJcN0NmH4I3p5UyYqwPM9TBRpFgSa3BsSc77WhuSECY4UhINlNyqLCwSCGuwNV3zmHNYvxPKGBsdr3YmkAE36AR1nSLdISdM6KAAALgsRWameoZLBum2cinaZBmJIliZSWdZUFCxJJu5Kfhb1i5oOEkpKFBlGwqINixDWySNjtDHCtEkFTsbAlw3wd3dvaNZBqTK0JUXpBYdd+vR/l8IfkcNK1FRskHALucAAmx9cWh4TgbJSQ12ADNDen4gvzLSm+G2AseXr8YNg2k0qWnIU5BA6Mm2bfnrDunLooWA6bj37jd4UXw91+IslSDcbN6doblEWZLlmucfzBownq6iAmk0t5ja737mO9MfCwmtTpN3ZthbveCTdWkmg+zYbrGI1Hh1WCrMk9O79YMJL/xigZizz8xZLWfcts0dyiqxVkgBje3viGpuoSlIpUStQAO9yd9oXUVA0rABNgdv8RG4faRxIMou4GeXr/1tHGl0qlMtv9NmpsHI/d84tauXLWEyyBfdOe8Tp0iaF1JHICEt/PSBW70hL0pmzFmwU7BI/LCOl6dMoBJxm37ujxWEhInOqz3ttA9bNJUVJQKQG/zAUTh+g8SpSwbmxOABD/D9b4Dpep9oQ02rU7F22/iOJuhXVZNzGVh4cWWNxGRNXIUDfMZDrZHuJWpM+WxU6agoqTlPX0EK8fq00wpFMxNKSFPdu/WJc6Wh1eGsy2sQCWI7Rzw6YmYopmJMyzBQJct1L3g1OKUn9QVABEtCAVBynL4NziB63iq7hNYScBRF/TpHWr4GEy3lpLEh0k3DR3Pk1ooMlqb1jp8InN9q6TQtSmZbfB/jAJmoAW9n+ftBtToQaWAS48wP2iXrdMZSnSqod9opsXZPF3Ukl3HS4Iitq9Ukqdip8slyPVto8bo9S7jBHQWeK2g1M2Wp1kg7ENG0XisTdeRSsP0cbeoMOTConnlsSLKw/qISkaooJ8QChearf9QdfE5hKQgpUkBqVXgt5fQk4/agniCbA3bAwfbrDUviYJMtQ8M2YKHvyq2MRxxJBIEwJBzh/hDP/kRSxSD6iN58vw3hx/KysEgdcenSFNXQ1M9NzZKrBQ3FLsXcbd8wLTa4FJyB0/iG9Tq0TEhKglY3CgM9bi5i/Ko8Zvt43jX6elumoBKFX5kh3fZQDnfL+0K//GZSiSk1UtURLQydx5fTJz0j2Wr4ahgAgU5Bfr0+drRKmcEJH+ktKVbghgycXuFe4h+zseeTwOXKnBalHGACBdzZmB9YPwvWeEuaKkqStga7lITgJpIZ9yepgv8A4mfUQUBdqnQp8XOWIbq0McM0IAC1pYm9B6jJJy8Vc3T9DaeWqYCSVByN+VhcAAm5vhoMshKgBcAuR1+EGlrBU3XYYH2gw0rWSxJz1idt5a1yQuuSVFzysLdgMgQbTSWI5bs97v8AxBEcP/cbi7QfTS0pBUpRUXxm0W5lJWoOFXSHYQvN1BUCwIvb/MUFAFT87HDC8O6XQpAVUoki4AyYko8jTEpMxeTYX239I2iWqYhyQlIUQB1EUUTkcwJbfuT0gE9PS1t4Nb9kEyUJWSC5yeloPL1CKQop8Ri7ehciBS5AmgiyRdz1gU3SiWyZZcbxlD6memeqsI8OnAGzQIT6XZVTl/f7QXToN6jC8gorIOI5cuO1fHlkwtPdX/8AR2aNSF0gy/3X2+sNLBSbeX8+MSlcQSJhYRQ9uUISXZLMbdYIqVMVSQwD03+sTl8QNfS8Op1RULG4+m+0Jz8puq0CwtW9+hjI9Gg2yDGRPhfyPIp/41NVApXLZ3wQD9WjcvhYl0GXMJS5JHSFTpZlykt6PBV8RUlKElNxvDW7UJiyus1KSGYdPnEvUTJpQwJNms0NjiS1AGmxLYhiYulVwx9P5iVIEjWrQkgpfa4/xHHh1bEDeL+mkicVJDDq5hiVwhBLE7bRQ1B0GmqCkhvU5jqWsyzSq/2ivK4WlNQD+sK6VNKmIcP+YhbWT65gAUpweoga1mUAM/aLSlJVYCODwpKgYwQJunJVUCT6QV1gilR94t6Th6kEjI/jEMIkpNlJaNjaRTNpRlyckQ7JloKQUrvuCIn6jhqqnTiD6eYGFXpAMVU6ghIDlthtHSJrmwDwlqtUDSEhzDwlhIqLY2ik2DytMn+4sewgfEdOkF7EdRZ4FpuIGYfTEdGaFqZW3WNrYT/pxU6R3aHpU5KdmMdLXSoWtHKyh7hztAaFP0wcqcv/ADGtRJ8MgkU7hj9YPKKCoOWDx3xjVSgoAc0UC/8AWqUQKk+vSN0lSrZ69YSXODmlLQvI1ZKuZTNiAyKep4fRdVy/tCOtpLZq+EUdHqklnVUxgvEESwQttrf5gjIyZyEkAiH1CWEFQz+dYmalQLkJsPpCsxJmJLFh0MYtylLmFVO0IqmTEFiBBtBqfDUwuCQ/eKM8IUtxjp/mE+ikmSuYHhDW6cJSaQH6RZGqpJAFu0R9RqOYu0DRP0XD1TFYuHOQB1yYPJnMSkuCAwbv1eCSde2A8KapJKiTbeMTKdQBYk29IyJaknrG4Di1L4iWYpPbd451fES4qTjtAZPEGNwLQLi3ElTWATE23WkX5GtSqW6c9IBqJpmtgbR5jTz5iSBcRa0840jIpIP2/iHWzDWkklE0DD7xQfw1EM7wqQVMb4yY5mTx1uIGAVrVJWQWvtD2gQSXPzgUvRJVzl3g+n1QIYbRSaFqipKjSD7QEcQmBLpEUpM4AEMC97wjPJwABG0yOtFxSarP/cNr4i9lWP3hOTMASHyIFMQlRDwacP8AiqLsXjeql8ot8IWTMCGINopcPniZYtG0YVMs0ApDGDz9SRLbO0a1kpSSyS4hFUlW5OY0rYNo5qwpwIZ1mqUoi14NKm8jt6n0gUqZd/8AqEYIucbVWjhGqBUQDeNa2eVpx7wnp9AtPMQW9Y2tihK5cwrr3yBDCmbI9IQ1urbNjGtaHdBrQgEqyRbtCkqaJkwkWhRGoeNylBJd2hpk7OrkeG5STeNpnFxWYWXqSqF9Qs7P8YOMs9tezHE9dSGALNmFdDrKs2hTUznLEXhvQ8Prcu3pC2ZGazTgCpJvErT8YUCQqKGslqQ4e1oHI0SFE1DA+MY/sqripUSA4eM/pysEn5wTiOiTLwLG8B02oJ9IG/RcTaO8bXrqwekH1WjBD7xLmSiO0Y9NKmGNwqoKfBjIxbTPVi0V9PIJAMZGQCnJOks5aKEnTWY72jUZAB5iShDRKnT0gvf37RkZC0HkcQqRYtCml4nQT6xkZBKcOydYSsN7e/WOuILmBVjcbRkZCCE8zMkwOXq1P+NGoyJwx6jh1MxLK2GIVmyaF8pMZGRgyVqVVFyXinp5ldiWEajILelQfVKCAAMwn/XpAaMjI3G7GsJzNcXsB6Q9M4u8tiLxkZFpRzOXU+3rGkaisXD3a8ZGRi7mrCcWhYzipg8ZGQseqAAAhWZqSLRkZCME0wCibRQrouIyMjC+07UT3qe79g9i9ibj2hBc1lOLRkZAoXWTAodbRPCiwD2GIyMjM7nawi0D0Sq1scRkZGZWGjR0HzjIyMjJf//Z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259" y="4343395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41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Slíďákovití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900" b="1" dirty="0" smtClean="0">
                <a:latin typeface="Arial" pitchFamily="34" charset="0"/>
                <a:cs typeface="Arial" pitchFamily="34" charset="0"/>
              </a:rPr>
              <a:t>draví</a:t>
            </a:r>
            <a:r>
              <a:rPr lang="cs-CZ" sz="2900" dirty="0" smtClean="0">
                <a:latin typeface="Arial" pitchFamily="34" charset="0"/>
                <a:cs typeface="Arial" pitchFamily="34" charset="0"/>
              </a:rPr>
              <a:t> pavouci</a:t>
            </a:r>
          </a:p>
          <a:p>
            <a:pPr marL="0" indent="0">
              <a:buNone/>
            </a:pP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900" dirty="0" smtClean="0">
                <a:latin typeface="Arial" pitchFamily="34" charset="0"/>
                <a:cs typeface="Arial" pitchFamily="34" charset="0"/>
              </a:rPr>
              <a:t>loví kořist na zemi</a:t>
            </a:r>
          </a:p>
          <a:p>
            <a:pPr marL="0" indent="0">
              <a:buNone/>
            </a:pP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900" dirty="0">
                <a:latin typeface="Arial" pitchFamily="34" charset="0"/>
                <a:cs typeface="Arial" pitchFamily="34" charset="0"/>
              </a:rPr>
              <a:t>ž</a:t>
            </a:r>
            <a:r>
              <a:rPr lang="cs-CZ" sz="2900" dirty="0" smtClean="0">
                <a:latin typeface="Arial" pitchFamily="34" charset="0"/>
                <a:cs typeface="Arial" pitchFamily="34" charset="0"/>
              </a:rPr>
              <a:t>ijí v dutinách nebo v   podzemních chodbičkách vystlaných pavučinou</a:t>
            </a:r>
          </a:p>
          <a:p>
            <a:pPr marL="0" indent="0">
              <a:buNone/>
            </a:pP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9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900" dirty="0" smtClean="0">
                <a:latin typeface="Arial" pitchFamily="34" charset="0"/>
                <a:cs typeface="Arial" pitchFamily="34" charset="0"/>
              </a:rPr>
              <a:t>amičky nosí </a:t>
            </a:r>
          </a:p>
          <a:p>
            <a:pPr>
              <a:buFont typeface="Arial" pitchFamily="34" charset="0"/>
              <a:buChar char="•"/>
            </a:pPr>
            <a:r>
              <a:rPr lang="cs-CZ" sz="2900" dirty="0" smtClean="0">
                <a:latin typeface="Arial" pitchFamily="34" charset="0"/>
                <a:cs typeface="Arial" pitchFamily="34" charset="0"/>
              </a:rPr>
              <a:t>na snovacích bradavkách pavučinové zámotky</a:t>
            </a:r>
          </a:p>
          <a:p>
            <a:pPr marL="0" indent="0">
              <a:buNone/>
            </a:pP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900" dirty="0" smtClean="0">
                <a:latin typeface="Arial" pitchFamily="34" charset="0"/>
                <a:cs typeface="Arial" pitchFamily="34" charset="0"/>
              </a:rPr>
              <a:t>po vylíhnutí mláďata na zádech</a:t>
            </a:r>
          </a:p>
          <a:p>
            <a:pPr>
              <a:buFont typeface="Arial" pitchFamily="34" charset="0"/>
              <a:buChar char="•"/>
            </a:pPr>
            <a:endParaRPr lang="cs-CZ" sz="29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900" b="1" i="1" dirty="0" smtClean="0">
                <a:latin typeface="Arial" pitchFamily="34" charset="0"/>
                <a:cs typeface="Arial" pitchFamily="34" charset="0"/>
              </a:rPr>
              <a:t>slíďák tatarský</a:t>
            </a:r>
            <a:endParaRPr lang="cs-CZ" sz="2900" b="1" i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33606"/>
            <a:ext cx="396044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653136"/>
            <a:ext cx="198022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744" y="4441801"/>
            <a:ext cx="2095500" cy="218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340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Běžníkovití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drobní pavoučci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o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bratní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běžci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dozadu i 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do stran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esnovají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sítě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ospívající jedinci vypouštějí koncem léta unášivá vlákna-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babí léto</a:t>
            </a:r>
          </a:p>
          <a:p>
            <a:pPr marL="0" indent="0">
              <a:buNone/>
            </a:pPr>
            <a:endParaRPr lang="cs-CZ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i="1" dirty="0">
                <a:latin typeface="Arial" pitchFamily="34" charset="0"/>
                <a:cs typeface="Arial" pitchFamily="34" charset="0"/>
              </a:rPr>
              <a:t>běžník kopretinový</a:t>
            </a:r>
          </a:p>
          <a:p>
            <a:pPr marL="0" indent="0">
              <a:buNone/>
            </a:pPr>
            <a:endParaRPr lang="cs-CZ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696" y="1484784"/>
            <a:ext cx="3757736" cy="2528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653136"/>
            <a:ext cx="2448272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858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Vodouchovití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191000" cy="55172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i="1" dirty="0" err="1">
                <a:latin typeface="Arial" pitchFamily="34" charset="0"/>
                <a:cs typeface="Arial" pitchFamily="34" charset="0"/>
              </a:rPr>
              <a:t>v</a:t>
            </a:r>
            <a:r>
              <a:rPr lang="cs-CZ" sz="2000" b="1" i="1" dirty="0" err="1" smtClean="0">
                <a:latin typeface="Arial" pitchFamily="34" charset="0"/>
                <a:cs typeface="Arial" pitchFamily="34" charset="0"/>
              </a:rPr>
              <a:t>odouch</a:t>
            </a:r>
            <a:r>
              <a:rPr lang="cs-CZ" sz="2000" b="1" i="1" dirty="0" smtClean="0">
                <a:latin typeface="Arial" pitchFamily="34" charset="0"/>
                <a:cs typeface="Arial" pitchFamily="34" charset="0"/>
              </a:rPr>
              <a:t> stříbřitý</a:t>
            </a:r>
          </a:p>
          <a:p>
            <a:pPr marL="0" indent="0">
              <a:buNone/>
            </a:pP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vodní pavouk</a:t>
            </a:r>
          </a:p>
          <a:p>
            <a:pPr marL="0" indent="0">
              <a:buNone/>
            </a:pP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plave</a:t>
            </a:r>
          </a:p>
          <a:p>
            <a:pPr marL="0" indent="0">
              <a:buNone/>
            </a:pP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zvonovité hnízdo</a:t>
            </a: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snová pod vodou</a:t>
            </a:r>
          </a:p>
          <a:p>
            <a:pPr marL="0" indent="0"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ze spodu otevřené</a:t>
            </a: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vyplněné vzduchem,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který přináší </a:t>
            </a: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na  chloupcích  zadečku </a:t>
            </a: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z vodní hladiny</a:t>
            </a:r>
          </a:p>
          <a:p>
            <a:pPr marL="0" indent="0">
              <a:buNone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zde se i páří a vychovává mláďata</a:t>
            </a:r>
          </a:p>
          <a:p>
            <a:pPr marL="0" indent="0">
              <a:buNone/>
            </a:pP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jediný náš pavouk, který se přizpůsobil k životu ve stojatých vodách</a:t>
            </a:r>
          </a:p>
          <a:p>
            <a:pPr marL="0" indent="0">
              <a:buNone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      </a:t>
            </a:r>
          </a:p>
          <a:p>
            <a:pPr marL="0" indent="0">
              <a:buNone/>
            </a:pPr>
            <a:endParaRPr lang="cs-CZ" sz="16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4824"/>
            <a:ext cx="3384376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215" y="4509120"/>
            <a:ext cx="248602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097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sklípkanovití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žijí v děrách na zemi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ělo pokryté dlouhými chlupy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d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louhověcí až 20 let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j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ed není příliš účinný – používají silná kusadla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l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oví menší živočichy – členovce, žáby, drobné ptáky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i="1" dirty="0" smtClean="0">
                <a:latin typeface="Arial" pitchFamily="34" charset="0"/>
                <a:cs typeface="Arial" pitchFamily="34" charset="0"/>
              </a:rPr>
              <a:t>sklípkan </a:t>
            </a:r>
            <a:r>
              <a:rPr lang="cs-CZ" b="1" i="1" dirty="0">
                <a:latin typeface="Arial" pitchFamily="34" charset="0"/>
                <a:cs typeface="Arial" pitchFamily="34" charset="0"/>
              </a:rPr>
              <a:t>huňatý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ú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dajně byla jeho kořistí i kuřata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8"/>
            <a:ext cx="3148391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529861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0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Snovačkovití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ořist omotávají lepivým vláknem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b="1" i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novačka jedovatá </a:t>
            </a:r>
            <a:endParaRPr lang="cs-CZ" i="1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jeden z nejjedovatějších pavouků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ustralskými domorodci označovaná jako„ černá vdova “ </a:t>
            </a:r>
            <a:r>
              <a:rPr lang="cs-CZ" dirty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samička nakládá se samečkem jako s kořistí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ouše při dotyku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 není útočná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olestivé kousnutí </a:t>
            </a:r>
            <a:r>
              <a:rPr lang="cs-CZ" dirty="0" smtClean="0">
                <a:latin typeface="Arial" pitchFamily="34" charset="0"/>
                <a:cs typeface="Arial" pitchFamily="34" charset="0"/>
                <a:sym typeface="Wingdings 3"/>
              </a:rPr>
              <a:t>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nevolnost, částečné ochromení nervové soustavy, dýchací obtíže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c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ca 4,3% úmrtí, zejména děti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79779"/>
            <a:ext cx="3240360" cy="189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8279" y="4077072"/>
            <a:ext cx="3164161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976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900" dirty="0"/>
              <a:t>http://www.google.cz/search?hl=cs&amp;gs_rn=0&amp;gs_ri=serp&amp;pq=sl%C3%AD%C4%8F%C3%A1k+tatarsk%C3%BD&amp;cp=6&amp;gs_id=1i&amp;xhr=t&amp;q=pavouci&amp;bav=on.2,or.r_gc.r_pw.r_qf.&amp;</a:t>
            </a:r>
            <a:r>
              <a:rPr lang="cs-CZ" sz="900" dirty="0" smtClean="0"/>
              <a:t>bpcl=39650382&amp;biw=1366&amp;bih=651&amp;wrapid=tljp1355144611988038&amp;um=1&amp;ie=UTF-8&amp;tbm=isch&amp;source=og&amp;sa=N&amp;tab=wi&amp;ei=d-rFUMy0HKGD4ATznYHoBw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http://www.google.cz/search?hl=cs&amp;gs_rn=0&amp;gs_ri=serp&amp;pq=sl%C3%AD%C4%8F%C3%A1k+tatarsk%C3%BD&amp;cp=6&amp;gs_id=1i&amp;xhr=t&amp;q=pavouci&amp;bav=on.2,or.r_gc.r_pw.r_qf.&amp;</a:t>
            </a:r>
            <a:r>
              <a:rPr lang="cs-CZ" sz="900" dirty="0" smtClean="0"/>
              <a:t>bpcl=39650382&amp;biw=1366&amp;bih=651&amp;wrapid=tljp1355144611988038&amp;um=1&amp;ie=UTF-8&amp;tbm=isch&amp;source=og&amp;sa=N&amp;tab=wi&amp;ei=d-rFUMy0HKGD4ATznYHoBw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http://www.google.cz/search?hl=cs&amp;gs_rn=0&amp;gs_ri=serp&amp;pq=k%C5%99i%C5%BE%C3%A1kovit%C3%AD&amp;cp=8&amp;gs_id=o&amp;xhr=t&amp;q=k%C5%99i%C5%BE%C3%A1k+obecn%C3%BD&amp;bav=on.2,or.r_gc.r_pw.r_qf.&amp;</a:t>
            </a:r>
            <a:r>
              <a:rPr lang="cs-CZ" sz="900" dirty="0" smtClean="0"/>
              <a:t>bpcl=39650382&amp;biw=1366&amp;bih=651&amp;wrapid=tljp1355147679445214&amp;um=1&amp;ie=UTF-8&amp;tbm=isch&amp;source=og&amp;sa=N&amp;tab=wi&amp;ei=WevFUNT_D8zb4QSs54GoCA</a:t>
            </a:r>
          </a:p>
          <a:p>
            <a:pPr marL="0" indent="0">
              <a:buNone/>
            </a:pPr>
            <a:r>
              <a:rPr lang="cs-CZ" sz="900" dirty="0"/>
              <a:t>http://www.google.cz/imgres?q=k%C5%99i%C5%BE%C3%A1k+obecn%C3%BD&amp;um=1&amp;hl=cs&amp;sa=N&amp;tbo=d&amp;biw=1366&amp;bih=651&amp;tbm=isch&amp;tbnid=jWboc9kSllQrUM:&amp;imgrefurl=http://cs.wikipedia.org/wiki/K%25C5%2599i%25C5%25BE%25C3%25A1kovit%25C3%25AD&amp;docid=rzDWiZj6trlW-M&amp;imgurl=http://upload.wikimedia.org/wikipedia/commons/thumb/f/f1/Araneus_diadematus_(aka).jpg/225px-Araneus_diadematus_(aka).</a:t>
            </a:r>
            <a:r>
              <a:rPr lang="cs-CZ" sz="900" dirty="0" smtClean="0"/>
              <a:t>jpg&amp;w=225&amp;h=303&amp;ei=XevFUObXH8mJ4gTAnoCoBA&amp;zoom=1&amp;iact=hc&amp;vpx=1049&amp;vpy=2&amp;dur=1367&amp;hovh=242&amp;hovw=180&amp;tx=57&amp;ty=110&amp;sig=107209084479291599427&amp;page=1&amp;tbnh=149&amp;tbnw=115&amp;start=0&amp;ndsp=25&amp;ved=1t:429,r:6,s:0,i:102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http://www.google.cz/search?hl=cs&amp;gs_rn=0&amp;gs_ri=serp&amp;pq=pavouci&amp;cp=14&amp;gs_id=1s&amp;xhr=t&amp;q=pokoutn%C3%ADkovit%C3%AD&amp;bav=on.2,or.r_gc.r_pw.r_qf.&amp;</a:t>
            </a:r>
            <a:r>
              <a:rPr lang="cs-CZ" sz="900" dirty="0" smtClean="0"/>
              <a:t>bpcl=39650382&amp;biw=1366&amp;bih=651&amp;wrapid=tljp1355147775762436&amp;um=1&amp;ie=UTF-8&amp;tbm=isch&amp;source=og&amp;sa=N&amp;tab=wi&amp;ei=uuvFUKS8GOmO4gSBtIHoAg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http://www.google.cz/search?hl=cs&amp;gs_rn=0&amp;gs_ri=serp&amp;pq=pavouci&amp;cp=14&amp;gs_id=1s&amp;xhr=t&amp;q=pokoutn%C3%ADkovit%C3%AD&amp;bav=on.2,or.r_gc.r_pw.r_qf.&amp;</a:t>
            </a:r>
            <a:r>
              <a:rPr lang="cs-CZ" sz="900" dirty="0" smtClean="0"/>
              <a:t>bpcl=39650382&amp;biw=1366&amp;bih=651&amp;wrapid=tljp1355147775762436&amp;um=1&amp;ie=UTF-8&amp;tbm=isch&amp;source=og&amp;sa=N&amp;tab=wi&amp;ei=uuvFUKS8GOmO4gSBtIHoAg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http://www.google.cz/search?hl=cs&amp;gs_rn=0&amp;gs_ri=serp&amp;pq=pokoutn%C3%ADkovit%C3%AD&amp;cp=8&amp;gs_id=d&amp;xhr=t&amp;q=pokoutn%C3%ADk+dom%C3%A1c%C3%AD&amp;bav=on.2,or.r_gc.r_pw.r_qf.&amp;</a:t>
            </a:r>
            <a:r>
              <a:rPr lang="cs-CZ" sz="900" dirty="0" smtClean="0"/>
              <a:t>bpcl=39650382&amp;biw=1366&amp;bih=651&amp;bs=1&amp;wrapid=tljp1355147961530210&amp;um=1&amp;ie=UTF-8&amp;tbm=isch&amp;source=og&amp;sa=N&amp;tab=wi&amp;ei=b-zFUMipHImm4gSrkoDQCw</a:t>
            </a:r>
          </a:p>
          <a:p>
            <a:pPr marL="0" indent="0">
              <a:buNone/>
            </a:pPr>
            <a:r>
              <a:rPr lang="cs-CZ" sz="900" dirty="0"/>
              <a:t>http://www.google.cz/imgres?q=sl%C3%AD%C4%8F%C3%A1kovit%C3%AD&amp;um=1&amp;hl=cs&amp;sa=N&amp;tbo=d&amp;biw=1366&amp;bih=651&amp;tbm=isch&amp;tbnid=PjvLKm140DNJWM:&amp;imgrefurl=http://www.pavouci-cz.eu/%3Fceled%3DLycosidae&amp;docid=dO42fGT4dhdRfM&amp;imgurl=http://www.pavouci-cz.eu/Data/Arctosa%252520perita/obr_A_Arctosa_perita_80427.jpg&amp;w=800&amp;h=533&amp;ei=-</a:t>
            </a:r>
            <a:r>
              <a:rPr lang="cs-CZ" sz="900" dirty="0" smtClean="0"/>
              <a:t>uzFUO7PF_L34QTzoIHgDQ&amp;zoom=1&amp;iact=hc&amp;vpx=438&amp;vpy=133&amp;dur=1679&amp;hovh=183&amp;hovw=275&amp;tx=120&amp;ty=107&amp;sig=107209084479291599427&amp;page=1&amp;tbnh=145&amp;tbnw=242&amp;start=0&amp;ndsp=31&amp;ved=1t:429,r:2,s:0,i:90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http://www.google.cz/search?hl=cs&amp;gs_rn=0&amp;gs_ri=serp&amp;pq=sl%C3%AD%C4%8F%C3%A1kovit%C3%AD&amp;cp=6&amp;gs_id=b&amp;xhr=t&amp;q=sl%C3%AD%C4%8F%C3%A1k+tatarsk%C3%BD&amp;bav=on.2,or.r_gc.r_pw.r_qf.&amp;</a:t>
            </a:r>
            <a:r>
              <a:rPr lang="cs-CZ" sz="900" dirty="0" smtClean="0"/>
              <a:t>bpcl=39650382&amp;biw=1366&amp;bih=651&amp;bs=1&amp;wrapid=tljp135514820254628&amp;um=1&amp;ie=UTF-8&amp;tbm=isch&amp;source=og&amp;sa=N&amp;tab=wi&amp;ei=YO3FUJyJGOeE4ATZpYCoDw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http://www.google.cz/search?hl=cs&amp;gs_rn=0&amp;gs_ri=serp&amp;pq=sl%C3%AD%C4%8F%C3%A1kovit%C3%AD&amp;cp=6&amp;gs_id=b&amp;xhr=t&amp;q=sl%C3%AD%C4%8F%C3%A1k+tatarsk%C3%BD&amp;bav=on.2,or.r_gc.r_pw.r_qf.&amp;</a:t>
            </a:r>
            <a:r>
              <a:rPr lang="cs-CZ" sz="900" dirty="0" smtClean="0"/>
              <a:t>bpcl=39650382&amp;biw=1366&amp;bih=651&amp;bs=1&amp;wrapid=tljp135514820254628&amp;um=1&amp;ie=UTF-8&amp;tbm=isch&amp;source=og&amp;sa=N&amp;tab=wi&amp;ei=YO3FUJyJGOeE4ATZpYCoDw</a:t>
            </a:r>
          </a:p>
          <a:p>
            <a:pPr marL="0" indent="0">
              <a:buNone/>
            </a:pPr>
            <a:r>
              <a:rPr lang="cs-CZ" sz="900" dirty="0"/>
              <a:t>http://www.google.cz/imgres?q=b%C4%9B%C5%BEn%C3%ADkovit%C3%AD&amp;um=1&amp;hl=cs&amp;sa=N&amp;tbo=d&amp;biw=1366&amp;bih=651&amp;tbm=isch&amp;tbnid=QNZZatiOt-533M:&amp;imgrefurl=http://www.lafoto.cz/%3Fattachment_id%3D435&amp;docid=1V2FcC1pZgkaTM&amp;itg=1&amp;imgurl=http://</a:t>
            </a:r>
            <a:r>
              <a:rPr lang="cs-CZ" sz="900" dirty="0" smtClean="0"/>
              <a:t>www.lafoto.cz/wp-content/uploads/2011/06/DSC0829.jpg&amp;w=839&amp;h=562&amp;ei=8e3FUNKOGbLO4QSh-oDADg&amp;zoom=1&amp;iact=hc&amp;vpx=374&amp;vpy=188&amp;dur=70&amp;hovh=184&amp;hovw=274&amp;tx=76&amp;ty=89&amp;sig=107209084479291599427&amp;page=1&amp;tbnh=137&amp;tbnw=209&amp;start=0&amp;ndsp=28&amp;ved=1t:429,r:9,s:0,i:111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http://www.google.cz/search?hl=cs&amp;gs_rn=0&amp;gs_ri=serp&amp;pq=b%C4%9B%C5%BEn%C3%ADkovit%C3%AD&amp;cp=5&amp;gs_id=d&amp;xhr=t&amp;q=b%C4%9B%C5%BEn%C3%ADk+kopretinov%C3%BD&amp;bav=on.2,or.r_gc.r_pw.r_qf.&amp;</a:t>
            </a:r>
            <a:r>
              <a:rPr lang="cs-CZ" sz="900" dirty="0" smtClean="0"/>
              <a:t>bpcl=39650382&amp;biw=1366&amp;bih=651&amp;bs=1&amp;wrapid=tljp1355148400361210&amp;um=1&amp;ie=UTF-8&amp;tbm=isch&amp;source=og&amp;sa=N&amp;tab=wi&amp;ei=J-7FUN7hCarf4QSKoIG4CA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http://www.google.cz/search?hl=cs&amp;gs_rn=0&amp;gs_ri=serp&amp;pq=vodouchovit%C3%AD&amp;cp=8&amp;gs_id=e&amp;xhr=t&amp;q=vodouch+st%C5%99%C3%ADb%C5%99it%C3%BD&amp;bav=on.2,or.r_gc.r_pw.r_qf.&amp;</a:t>
            </a:r>
            <a:r>
              <a:rPr lang="cs-CZ" sz="900" dirty="0" smtClean="0"/>
              <a:t>bpcl=39650382&amp;biw=1366&amp;bih=651&amp;wrapid=tljp1355148556943210&amp;um=1&amp;ie=UTF-8&amp;tbm=isch&amp;source=og&amp;sa=N&amp;tab=wi&amp;ei=xO7FUOrRAebh4QSnwICQDA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http://www.google.cz/search?hl=cs&amp;gs_rn=0&amp;gs_ri=serp&amp;pq=vodouchovit%C3%AD&amp;cp=8&amp;gs_id=e&amp;xhr=t&amp;q=vodouch+st%C5%99%C3%ADb%C5%99it%C3%BD&amp;bav=on.2,or.r_gc.r_pw.r_qf.&amp;</a:t>
            </a:r>
            <a:r>
              <a:rPr lang="cs-CZ" sz="900" dirty="0" smtClean="0"/>
              <a:t>bpcl=39650382&amp;biw=1366&amp;bih=651&amp;wrapid=tljp1355148556943210&amp;um=1&amp;ie=UTF-8&amp;tbm=isch&amp;source=og&amp;sa=N&amp;tab=wi&amp;ei=xO7FUOrRAebh4QSnwICQDA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http://www.google.cz/search?hl=cs&amp;gs_rn=0&amp;gs_ri=serp&amp;pq=vodouchovit%C3%AD&amp;cp=13&amp;gs_id=21&amp;xhr=t&amp;q=skl%C3%ADpkanovit%C3%AD&amp;bav=on.2,or.r_gc.r_pw.r_qf.&amp;</a:t>
            </a:r>
            <a:r>
              <a:rPr lang="cs-CZ" sz="900" dirty="0" smtClean="0"/>
              <a:t>bpcl=39650382&amp;biw=1366&amp;bih=651&amp;wrapid=tljp1355148712255336&amp;um=1&amp;ie=UTF-8&amp;tbm=isch&amp;source=og&amp;sa=N&amp;tab=wi&amp;ei=ZO_FULW7CKaA4gTDkYDIBA</a:t>
            </a:r>
          </a:p>
          <a:p>
            <a:pPr marL="0" indent="0">
              <a:buNone/>
            </a:pPr>
            <a:r>
              <a:rPr lang="cs-CZ" sz="900" dirty="0"/>
              <a:t>http://www.google.cz/search?hl=cs&amp;gs_rn=0&amp;gs_ri=serp&amp;pq=skl%C3%ADpkanovit%C3%AD&amp;cp=11&amp;gs_id=m&amp;xhr=t&amp;q=skl%C3%ADpkan+hu%C5%88at%C3%BD&amp;bav=on.2,or.r_gc.r_pw.r_qf.&amp;bpcl=39650382&amp;biw=1366&amp;bih=651&amp;wrapid=tljp1355148767520214&amp;um=1&amp;ie=UTF-8&amp;tbm=isch&amp;source=og&amp;sa=N&amp;tab=wi&amp;ei=l-_</a:t>
            </a:r>
            <a:r>
              <a:rPr lang="cs-CZ" sz="900" dirty="0" smtClean="0"/>
              <a:t>FUIyhNqaF4gT28YHoDA</a:t>
            </a:r>
          </a:p>
          <a:p>
            <a:pPr marL="0" indent="0">
              <a:buNone/>
            </a:pPr>
            <a:r>
              <a:rPr lang="cs-CZ" sz="900" dirty="0">
                <a:hlinkClick r:id="rId2"/>
              </a:rPr>
              <a:t>http://www.google.cz/</a:t>
            </a:r>
            <a:r>
              <a:rPr lang="cs-CZ" sz="900" dirty="0" err="1">
                <a:hlinkClick r:id="rId2"/>
              </a:rPr>
              <a:t>search?num</a:t>
            </a:r>
            <a:r>
              <a:rPr lang="cs-CZ" sz="900" dirty="0">
                <a:hlinkClick r:id="rId2"/>
              </a:rPr>
              <a:t>=10&amp;hl=</a:t>
            </a:r>
            <a:r>
              <a:rPr lang="cs-CZ" sz="900" dirty="0" err="1">
                <a:hlinkClick r:id="rId2"/>
              </a:rPr>
              <a:t>cs&amp;site</a:t>
            </a:r>
            <a:r>
              <a:rPr lang="cs-CZ" sz="900" dirty="0">
                <a:hlinkClick r:id="rId2"/>
              </a:rPr>
              <a:t>=</a:t>
            </a:r>
            <a:r>
              <a:rPr lang="cs-CZ" sz="900" dirty="0" err="1">
                <a:hlinkClick r:id="rId2"/>
              </a:rPr>
              <a:t>imghp&amp;tbm</a:t>
            </a:r>
            <a:r>
              <a:rPr lang="cs-CZ" sz="900" dirty="0">
                <a:hlinkClick r:id="rId2"/>
              </a:rPr>
              <a:t>=</a:t>
            </a:r>
            <a:r>
              <a:rPr lang="cs-CZ" sz="900" dirty="0" err="1">
                <a:hlinkClick r:id="rId2"/>
              </a:rPr>
              <a:t>isch&amp;source</a:t>
            </a:r>
            <a:r>
              <a:rPr lang="cs-CZ" sz="900" dirty="0">
                <a:hlinkClick r:id="rId2"/>
              </a:rPr>
              <a:t>=</a:t>
            </a:r>
            <a:r>
              <a:rPr lang="cs-CZ" sz="900" dirty="0" err="1">
                <a:hlinkClick r:id="rId2"/>
              </a:rPr>
              <a:t>hp&amp;biw</a:t>
            </a:r>
            <a:r>
              <a:rPr lang="cs-CZ" sz="900" dirty="0">
                <a:hlinkClick r:id="rId2"/>
              </a:rPr>
              <a:t>=1366&amp;bih=651&amp;q=snova%C4%8Dkovit%C3%AD&amp;oq=snova%C4%8Dkovit%C3%AD&amp;gs_l=img.12..0i10i24.2545.5168.0.6581.12.12.0.0.0.0.16.131.12.12.0...0.0...</a:t>
            </a:r>
            <a:r>
              <a:rPr lang="cs-CZ" sz="900" dirty="0" smtClean="0">
                <a:hlinkClick r:id="rId2"/>
              </a:rPr>
              <a:t>1ac.1.AEiG86hKFQA</a:t>
            </a:r>
            <a:endParaRPr lang="cs-CZ" sz="900" dirty="0" smtClean="0"/>
          </a:p>
          <a:p>
            <a:pPr marL="0" indent="0">
              <a:buNone/>
            </a:pPr>
            <a:r>
              <a:rPr lang="cs-CZ" sz="900" dirty="0"/>
              <a:t>http://www.google.cz/</a:t>
            </a:r>
            <a:r>
              <a:rPr lang="cs-CZ" sz="900" dirty="0" err="1"/>
              <a:t>search?num</a:t>
            </a:r>
            <a:r>
              <a:rPr lang="cs-CZ" sz="900" dirty="0"/>
              <a:t>=10&amp;hl=</a:t>
            </a:r>
            <a:r>
              <a:rPr lang="cs-CZ" sz="900" dirty="0" err="1"/>
              <a:t>cs&amp;site</a:t>
            </a:r>
            <a:r>
              <a:rPr lang="cs-CZ" sz="900" dirty="0"/>
              <a:t>=</a:t>
            </a:r>
            <a:r>
              <a:rPr lang="cs-CZ" sz="900" dirty="0" err="1"/>
              <a:t>imghp&amp;tbm</a:t>
            </a:r>
            <a:r>
              <a:rPr lang="cs-CZ" sz="900" dirty="0"/>
              <a:t>=</a:t>
            </a:r>
            <a:r>
              <a:rPr lang="cs-CZ" sz="900" dirty="0" err="1"/>
              <a:t>isch&amp;source</a:t>
            </a:r>
            <a:r>
              <a:rPr lang="cs-CZ" sz="900" dirty="0"/>
              <a:t>=</a:t>
            </a:r>
            <a:r>
              <a:rPr lang="cs-CZ" sz="900" dirty="0" err="1"/>
              <a:t>hp&amp;biw</a:t>
            </a:r>
            <a:r>
              <a:rPr lang="cs-CZ" sz="900" dirty="0"/>
              <a:t>=1366&amp;bih=651&amp;q=snova%C4%8Dka+jedovat%C3%A1&amp;oq=snova%C4%8Dka+jedovat&amp;gs_l=img.1.0.0j0i24l2.1023.13606.0.15617.22.8.3.11.14.0.16.118.8.8.0...0.0...1ac.1.jnYhZdGkMEk</a:t>
            </a:r>
          </a:p>
        </p:txBody>
      </p:sp>
    </p:spTree>
    <p:extLst>
      <p:ext uri="{BB962C8B-B14F-4D97-AF65-F5344CB8AC3E}">
        <p14:creationId xmlns:p14="http://schemas.microsoft.com/office/powerpoint/2010/main" val="317999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875</TotalTime>
  <Words>451</Words>
  <Application>Microsoft Office PowerPoint</Application>
  <PresentationFormat>Předvádění na obrazovce (4:3)</PresentationFormat>
  <Paragraphs>176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Pavouci</vt:lpstr>
      <vt:lpstr>Pavouci</vt:lpstr>
      <vt:lpstr>Zařazení</vt:lpstr>
      <vt:lpstr>pavouci</vt:lpstr>
      <vt:lpstr>Křižákovití</vt:lpstr>
      <vt:lpstr>Pokoutníkovití</vt:lpstr>
      <vt:lpstr>Slíďákovití</vt:lpstr>
      <vt:lpstr>Běžníkovití</vt:lpstr>
      <vt:lpstr>Vodouchovití</vt:lpstr>
      <vt:lpstr>sklípkanovití</vt:lpstr>
      <vt:lpstr>Snovačkovití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110</cp:revision>
  <dcterms:created xsi:type="dcterms:W3CDTF">2012-10-08T12:35:50Z</dcterms:created>
  <dcterms:modified xsi:type="dcterms:W3CDTF">2012-12-10T14:23:27Z</dcterms:modified>
</cp:coreProperties>
</file>