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sldIdLst>
    <p:sldId id="256" r:id="rId2"/>
    <p:sldId id="259" r:id="rId3"/>
    <p:sldId id="260" r:id="rId4"/>
    <p:sldId id="257" r:id="rId5"/>
    <p:sldId id="258" r:id="rId6"/>
    <p:sldId id="261" r:id="rId7"/>
    <p:sldId id="262" r:id="rId8"/>
    <p:sldId id="263" r:id="rId9"/>
    <p:sldId id="267" r:id="rId10"/>
    <p:sldId id="264" r:id="rId11"/>
    <p:sldId id="265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656" y="-2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98C142-C910-457D-9431-900ACBAFB6B7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3F13E62-63D3-488E-9481-9860A9AF03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98C142-C910-457D-9431-900ACBAFB6B7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3F13E62-63D3-488E-9481-9860A9AF03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98C142-C910-457D-9431-900ACBAFB6B7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13E62-63D3-488E-9481-9860A9AF039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98C142-C910-457D-9431-900ACBAFB6B7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13E62-63D3-488E-9481-9860A9AF03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98C142-C910-457D-9431-900ACBAFB6B7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3F13E62-63D3-488E-9481-9860A9AF039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98C142-C910-457D-9431-900ACBAFB6B7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13E62-63D3-488E-9481-9860A9AF03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98C142-C910-457D-9431-900ACBAFB6B7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13E62-63D3-488E-9481-9860A9AF03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98C142-C910-457D-9431-900ACBAFB6B7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13E62-63D3-488E-9481-9860A9AF03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98C142-C910-457D-9431-900ACBAFB6B7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13E62-63D3-488E-9481-9860A9AF039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98C142-C910-457D-9431-900ACBAFB6B7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13E62-63D3-488E-9481-9860A9AF03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98C142-C910-457D-9431-900ACBAFB6B7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13E62-63D3-488E-9481-9860A9AF03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898C142-C910-457D-9431-900ACBAFB6B7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3F13E62-63D3-488E-9481-9860A9AF039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13" Type="http://schemas.openxmlformats.org/officeDocument/2006/relationships/image" Target="../media/image29.jpeg"/><Relationship Id="rId3" Type="http://schemas.openxmlformats.org/officeDocument/2006/relationships/image" Target="../media/image19.jpeg"/><Relationship Id="rId7" Type="http://schemas.openxmlformats.org/officeDocument/2006/relationships/image" Target="../media/image23.jpeg"/><Relationship Id="rId12" Type="http://schemas.openxmlformats.org/officeDocument/2006/relationships/image" Target="../media/image28.jpeg"/><Relationship Id="rId17" Type="http://schemas.openxmlformats.org/officeDocument/2006/relationships/image" Target="../media/image33.jpeg"/><Relationship Id="rId2" Type="http://schemas.openxmlformats.org/officeDocument/2006/relationships/image" Target="../media/image18.jpeg"/><Relationship Id="rId16" Type="http://schemas.openxmlformats.org/officeDocument/2006/relationships/image" Target="../media/image3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jpeg"/><Relationship Id="rId11" Type="http://schemas.openxmlformats.org/officeDocument/2006/relationships/image" Target="../media/image27.jpeg"/><Relationship Id="rId5" Type="http://schemas.openxmlformats.org/officeDocument/2006/relationships/image" Target="../media/image21.wmf"/><Relationship Id="rId15" Type="http://schemas.openxmlformats.org/officeDocument/2006/relationships/image" Target="../media/image31.jpeg"/><Relationship Id="rId10" Type="http://schemas.openxmlformats.org/officeDocument/2006/relationships/image" Target="../media/image26.jpeg"/><Relationship Id="rId4" Type="http://schemas.openxmlformats.org/officeDocument/2006/relationships/image" Target="../media/image20.jpeg"/><Relationship Id="rId9" Type="http://schemas.openxmlformats.org/officeDocument/2006/relationships/image" Target="../media/image25.jpeg"/><Relationship Id="rId14" Type="http://schemas.openxmlformats.org/officeDocument/2006/relationships/image" Target="../media/image3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wmf"/><Relationship Id="rId2" Type="http://schemas.openxmlformats.org/officeDocument/2006/relationships/image" Target="../media/image37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0.wmf"/><Relationship Id="rId4" Type="http://schemas.openxmlformats.org/officeDocument/2006/relationships/image" Target="../media/image39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wmf"/><Relationship Id="rId2" Type="http://schemas.openxmlformats.org/officeDocument/2006/relationships/image" Target="../media/image42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5.png"/><Relationship Id="rId4" Type="http://schemas.openxmlformats.org/officeDocument/2006/relationships/image" Target="../media/image44.gi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643042" y="2786058"/>
            <a:ext cx="521497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Evakuace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obyvatel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86446" y="6143644"/>
            <a:ext cx="25953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Autor:  Bc. Balonová Soňa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357166"/>
            <a:ext cx="885828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Dojde-li k události, kdy je ohrožen život a zdraví občanů, bývá vyhlášená evakuace.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5" name="Picture 3" descr="C:\Users\Ladik\Desktop\Soňka\be4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1538" y="3571876"/>
            <a:ext cx="542925" cy="1143008"/>
          </a:xfrm>
          <a:prstGeom prst="rect">
            <a:avLst/>
          </a:prstGeom>
          <a:noFill/>
        </p:spPr>
      </p:pic>
      <p:pic>
        <p:nvPicPr>
          <p:cNvPr id="3077" name="Picture 5" descr="C:\Users\Ladik\Desktop\Soňka\be5.gif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143372" y="3857628"/>
            <a:ext cx="542925" cy="966795"/>
          </a:xfrm>
          <a:prstGeom prst="rect">
            <a:avLst/>
          </a:prstGeom>
          <a:noFill/>
        </p:spPr>
      </p:pic>
      <p:pic>
        <p:nvPicPr>
          <p:cNvPr id="3078" name="Picture 6" descr="C:\Users\Ladik\Desktop\Soňka\m15.gi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2910" y="5786454"/>
            <a:ext cx="2928957" cy="857250"/>
          </a:xfrm>
          <a:prstGeom prst="rect">
            <a:avLst/>
          </a:prstGeom>
          <a:noFill/>
        </p:spPr>
      </p:pic>
      <p:pic>
        <p:nvPicPr>
          <p:cNvPr id="3079" name="Picture 7" descr="C:\Users\Ladik\Desktop\Soňka\m19.gif"/>
          <p:cNvPicPr>
            <a:picLocks noChangeAspect="1" noChangeArrowheads="1" noCrop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786710" y="5000636"/>
            <a:ext cx="938241" cy="1177944"/>
          </a:xfrm>
          <a:prstGeom prst="rect">
            <a:avLst/>
          </a:prstGeom>
          <a:noFill/>
        </p:spPr>
      </p:pic>
      <p:pic>
        <p:nvPicPr>
          <p:cNvPr id="3080" name="Picture 8" descr="C:\Users\Ladik\Desktop\Soňka\a43.gif"/>
          <p:cNvPicPr>
            <a:picLocks noChangeAspect="1" noChangeArrowheads="1" noCrop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429256" y="5056552"/>
            <a:ext cx="2000264" cy="872778"/>
          </a:xfrm>
          <a:prstGeom prst="rect">
            <a:avLst/>
          </a:prstGeom>
          <a:noFill/>
        </p:spPr>
      </p:pic>
      <p:pic>
        <p:nvPicPr>
          <p:cNvPr id="3081" name="Picture 9" descr="C:\Users\Ladik\Desktop\Soňka\vr4.gif"/>
          <p:cNvPicPr>
            <a:picLocks noChangeAspect="1" noChangeArrowheads="1" noCrop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081722" y="3214686"/>
            <a:ext cx="2133616" cy="1280170"/>
          </a:xfrm>
          <a:prstGeom prst="rect">
            <a:avLst/>
          </a:prstGeom>
          <a:noFill/>
        </p:spPr>
      </p:pic>
      <p:pic>
        <p:nvPicPr>
          <p:cNvPr id="3083" name="Picture 11" descr="C:\Users\Ladik\Desktop\Soňka\e14.gif"/>
          <p:cNvPicPr>
            <a:picLocks noChangeAspect="1" noChangeArrowheads="1" noCrop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00034" y="1285860"/>
            <a:ext cx="8286808" cy="1071570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357158" y="2357430"/>
            <a:ext cx="8643998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Jde o rychlé přemístění osob, zvířat a věcí z míst ohrožených mimořádnou událostí na jiné bezpečné místo.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3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000"/>
                            </p:stCondLst>
                            <p:childTnLst>
                              <p:par>
                                <p:cTn id="17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9000"/>
                            </p:stCondLst>
                            <p:childTnLst>
                              <p:par>
                                <p:cTn id="2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9500"/>
                            </p:stCondLst>
                            <p:childTnLst>
                              <p:par>
                                <p:cTn id="27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4500"/>
                            </p:stCondLst>
                            <p:childTnLst>
                              <p:par>
                                <p:cTn id="3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5000"/>
                            </p:stCondLst>
                            <p:childTnLst>
                              <p:par>
                                <p:cTn id="37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0000"/>
                            </p:stCondLst>
                            <p:childTnLst>
                              <p:par>
                                <p:cTn id="42" presetID="54" presetClass="entr" presetSubtype="0" ac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0500"/>
                            </p:stCondLst>
                            <p:childTnLst>
                              <p:par>
                                <p:cTn id="50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3"/>
      <p:bldP spid="12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Users\Ladik\Desktop\Soňka\lide60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14480" y="1214422"/>
            <a:ext cx="1924050" cy="1162050"/>
          </a:xfrm>
          <a:prstGeom prst="rect">
            <a:avLst/>
          </a:prstGeom>
          <a:noFill/>
        </p:spPr>
      </p:pic>
      <p:sp>
        <p:nvSpPr>
          <p:cNvPr id="2" name="Obdélník 1"/>
          <p:cNvSpPr/>
          <p:nvPr/>
        </p:nvSpPr>
        <p:spPr>
          <a:xfrm>
            <a:off x="571472" y="2690336"/>
            <a:ext cx="778674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Takovou událostí mohou být například požáry bytů, domů, únik plynů nebo jiných nebezpečných látek. V těchto případech se většinou jedná o evakuaci krátkodobou, která se týká menšího počtu obyvatel. </a:t>
            </a:r>
          </a:p>
        </p:txBody>
      </p:sp>
      <p:pic>
        <p:nvPicPr>
          <p:cNvPr id="4100" name="Picture 4" descr="C:\Users\Ladik\Desktop\Soňka\lide4.gif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40033" y="4714884"/>
            <a:ext cx="2503537" cy="1562096"/>
          </a:xfrm>
          <a:prstGeom prst="rect">
            <a:avLst/>
          </a:prstGeom>
          <a:noFill/>
        </p:spPr>
      </p:pic>
      <p:pic>
        <p:nvPicPr>
          <p:cNvPr id="4101" name="Picture 5" descr="C:\Users\Ladik\Desktop\Soňka\ha3.gif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643306" y="428604"/>
            <a:ext cx="2357454" cy="14466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7000"/>
                            </p:stCondLst>
                            <p:childTnLst>
                              <p:par>
                                <p:cTn id="20" presetID="3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3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51520" y="4390072"/>
            <a:ext cx="4030928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Jsou ale situace, kdy je nutné zajistit evakuaci dlouhodobou, je nutné zajistit nouzové ubytování  většímu počtu obyvatel. Nejčastěji tak bývá při rozsáhlých povodních. </a:t>
            </a:r>
          </a:p>
        </p:txBody>
      </p:sp>
      <p:pic>
        <p:nvPicPr>
          <p:cNvPr id="1027" name="Picture 3" descr="\\PC8\Fotogalerie\přebrat\povodeň 2010\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3" y="116632"/>
            <a:ext cx="4383941" cy="3289959"/>
          </a:xfrm>
          <a:prstGeom prst="rect">
            <a:avLst/>
          </a:prstGeom>
          <a:noFill/>
          <a:ln w="127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\\PC8\Fotogalerie\přebrat\povodeň 2010\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16632"/>
            <a:ext cx="4407424" cy="3305568"/>
          </a:xfrm>
          <a:prstGeom prst="rect">
            <a:avLst/>
          </a:prstGeom>
          <a:noFill/>
          <a:ln w="127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\\PC8\Fotogalerie\přebrat\povodeň 2010\3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422200"/>
            <a:ext cx="4392488" cy="3294366"/>
          </a:xfrm>
          <a:prstGeom prst="rect">
            <a:avLst/>
          </a:prstGeom>
          <a:noFill/>
          <a:ln w="127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4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4000"/>
                            </p:stCondLst>
                            <p:childTnLst>
                              <p:par>
                                <p:cTn id="10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2844" y="1214423"/>
            <a:ext cx="9001156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Ocitneme-li se v takovéto situaci je nutné připravit si evakuační zavazadlo.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85720" y="3105835"/>
            <a:ext cx="885828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To musí obsahovat základní potraviny, osobní a hygienické potřeby a předměty denní potřeby.</a:t>
            </a:r>
          </a:p>
        </p:txBody>
      </p:sp>
      <p:sp>
        <p:nvSpPr>
          <p:cNvPr id="5" name="Obdélník 4"/>
          <p:cNvSpPr/>
          <p:nvPr/>
        </p:nvSpPr>
        <p:spPr>
          <a:xfrm>
            <a:off x="2928926" y="4286256"/>
            <a:ext cx="314327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Víš jaké??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500166" y="4500570"/>
            <a:ext cx="1228725" cy="169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5008" y="4429132"/>
            <a:ext cx="1600200" cy="196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3000"/>
                            </p:stCondLst>
                            <p:childTnLst>
                              <p:par>
                                <p:cTn id="28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5" name="Picture 31" descr="C:\Users\Ladik\Desktop\Soňka\images245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143372" y="5348296"/>
            <a:ext cx="1357322" cy="1357322"/>
          </a:xfrm>
          <a:prstGeom prst="rect">
            <a:avLst/>
          </a:prstGeom>
          <a:noFill/>
        </p:spPr>
      </p:pic>
      <p:pic>
        <p:nvPicPr>
          <p:cNvPr id="1033" name="Picture 9" descr="C:\Users\Ladik\AppData\Local\Microsoft\Windows\Temporary Internet Files\Content.IE5\329UVSMF\MP90040534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72396" y="4000504"/>
            <a:ext cx="985822" cy="1571636"/>
          </a:xfrm>
          <a:prstGeom prst="rect">
            <a:avLst/>
          </a:prstGeom>
          <a:noFill/>
        </p:spPr>
      </p:pic>
      <p:pic>
        <p:nvPicPr>
          <p:cNvPr id="1036" name="Picture 12" descr="C:\Users\Ladik\AppData\Local\Microsoft\Windows\Temporary Internet Files\Content.IE5\A5KFK8K6\MP90040526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00232" y="3689635"/>
            <a:ext cx="1571636" cy="1168109"/>
          </a:xfrm>
          <a:prstGeom prst="rect">
            <a:avLst/>
          </a:prstGeom>
          <a:noFill/>
        </p:spPr>
      </p:pic>
      <p:pic>
        <p:nvPicPr>
          <p:cNvPr id="1039" name="Picture 15" descr="C:\Users\Ladik\AppData\Local\Microsoft\Windows\Temporary Internet Files\Content.IE5\A5KFK8K6\MC900370736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786050" y="2357430"/>
            <a:ext cx="714380" cy="642941"/>
          </a:xfrm>
          <a:prstGeom prst="rect">
            <a:avLst/>
          </a:prstGeom>
          <a:noFill/>
        </p:spPr>
      </p:pic>
      <p:pic>
        <p:nvPicPr>
          <p:cNvPr id="1042" name="Picture 18" descr="C:\Users\Ladik\AppData\Local\Microsoft\Windows\Temporary Internet Files\Content.IE5\3IUXLBCO\MP900174921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58016" y="642918"/>
            <a:ext cx="1457335" cy="857256"/>
          </a:xfrm>
          <a:prstGeom prst="rect">
            <a:avLst/>
          </a:prstGeom>
          <a:noFill/>
        </p:spPr>
      </p:pic>
      <p:pic>
        <p:nvPicPr>
          <p:cNvPr id="1043" name="Picture 19" descr="C:\Users\Ladik\AppData\Local\Microsoft\Windows\Temporary Internet Files\Content.IE5\3IUXLBCO\MP900387446[1]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357950" y="2357430"/>
            <a:ext cx="1381794" cy="1357322"/>
          </a:xfrm>
          <a:prstGeom prst="rect">
            <a:avLst/>
          </a:prstGeom>
          <a:noFill/>
        </p:spPr>
      </p:pic>
      <p:pic>
        <p:nvPicPr>
          <p:cNvPr id="1045" name="Picture 21" descr="C:\Users\Ladik\Desktop\Soňka\imag12es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85763" y="1900239"/>
            <a:ext cx="1471593" cy="1314448"/>
          </a:xfrm>
          <a:prstGeom prst="rect">
            <a:avLst/>
          </a:prstGeom>
          <a:noFill/>
        </p:spPr>
      </p:pic>
      <p:pic>
        <p:nvPicPr>
          <p:cNvPr id="1046" name="Picture 22" descr="C:\Users\Ladik\Desktop\Soňka\images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572000" y="3000372"/>
            <a:ext cx="714380" cy="857249"/>
          </a:xfrm>
          <a:prstGeom prst="rect">
            <a:avLst/>
          </a:prstGeom>
          <a:noFill/>
        </p:spPr>
      </p:pic>
      <p:pic>
        <p:nvPicPr>
          <p:cNvPr id="1047" name="Picture 23" descr="C:\Users\Ladik\Desktop\Soňka\deka.jp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4357686" y="4500570"/>
            <a:ext cx="1481131" cy="964333"/>
          </a:xfrm>
          <a:prstGeom prst="rect">
            <a:avLst/>
          </a:prstGeom>
          <a:noFill/>
        </p:spPr>
      </p:pic>
      <p:pic>
        <p:nvPicPr>
          <p:cNvPr id="1048" name="Picture 24" descr="C:\Users\Ladik\Desktop\Soňka\index2.jpg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2352675" y="5500702"/>
            <a:ext cx="1576383" cy="1105821"/>
          </a:xfrm>
          <a:prstGeom prst="rect">
            <a:avLst/>
          </a:prstGeom>
          <a:noFill/>
        </p:spPr>
      </p:pic>
      <p:pic>
        <p:nvPicPr>
          <p:cNvPr id="1049" name="Picture 25" descr="C:\Users\Ladik\Desktop\Soňka\image.jpg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4786315" y="357166"/>
            <a:ext cx="794540" cy="1193980"/>
          </a:xfrm>
          <a:prstGeom prst="rect">
            <a:avLst/>
          </a:prstGeom>
          <a:noFill/>
        </p:spPr>
      </p:pic>
      <p:pic>
        <p:nvPicPr>
          <p:cNvPr id="1050" name="Picture 26" descr="C:\Users\Ladik\Desktop\Soňka\imag.jpg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357158" y="4071942"/>
            <a:ext cx="1414772" cy="838204"/>
          </a:xfrm>
          <a:prstGeom prst="rect">
            <a:avLst/>
          </a:prstGeom>
          <a:noFill/>
        </p:spPr>
      </p:pic>
      <p:pic>
        <p:nvPicPr>
          <p:cNvPr id="1051" name="Picture 27" descr="C:\Users\Ladik\Desktop\Soňka\index.jpg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6286512" y="5429264"/>
            <a:ext cx="1428760" cy="1079877"/>
          </a:xfrm>
          <a:prstGeom prst="rect">
            <a:avLst/>
          </a:prstGeom>
          <a:noFill/>
        </p:spPr>
      </p:pic>
      <p:pic>
        <p:nvPicPr>
          <p:cNvPr id="1052" name="Picture 28" descr="C:\Users\Ladik\Desktop\Soňka\images1.jpg"/>
          <p:cNvPicPr>
            <a:picLocks noChangeAspect="1" noChangeArrowheads="1"/>
          </p:cNvPicPr>
          <p:nvPr/>
        </p:nvPicPr>
        <p:blipFill>
          <a:blip r:embed="rId15"/>
          <a:srcRect/>
          <a:stretch>
            <a:fillRect/>
          </a:stretch>
        </p:blipFill>
        <p:spPr bwMode="auto">
          <a:xfrm>
            <a:off x="142844" y="285728"/>
            <a:ext cx="1366815" cy="1023792"/>
          </a:xfrm>
          <a:prstGeom prst="rect">
            <a:avLst/>
          </a:prstGeom>
          <a:noFill/>
        </p:spPr>
      </p:pic>
      <p:pic>
        <p:nvPicPr>
          <p:cNvPr id="1053" name="Picture 29" descr="C:\Users\Ladik\Desktop\Soňka\images36.jpg"/>
          <p:cNvPicPr>
            <a:picLocks noChangeAspect="1" noChangeArrowheads="1"/>
          </p:cNvPicPr>
          <p:nvPr/>
        </p:nvPicPr>
        <p:blipFill>
          <a:blip r:embed="rId16"/>
          <a:srcRect/>
          <a:stretch>
            <a:fillRect/>
          </a:stretch>
        </p:blipFill>
        <p:spPr bwMode="auto">
          <a:xfrm>
            <a:off x="429974" y="5598255"/>
            <a:ext cx="1141630" cy="759703"/>
          </a:xfrm>
          <a:prstGeom prst="rect">
            <a:avLst/>
          </a:prstGeom>
          <a:noFill/>
        </p:spPr>
      </p:pic>
      <p:pic>
        <p:nvPicPr>
          <p:cNvPr id="1054" name="Picture 30" descr="C:\Users\Ladik\Desktop\Soňka\images123.jpg"/>
          <p:cNvPicPr>
            <a:picLocks noChangeAspect="1" noChangeArrowheads="1"/>
          </p:cNvPicPr>
          <p:nvPr/>
        </p:nvPicPr>
        <p:blipFill>
          <a:blip r:embed="rId17"/>
          <a:srcRect/>
          <a:stretch>
            <a:fillRect/>
          </a:stretch>
        </p:blipFill>
        <p:spPr bwMode="auto">
          <a:xfrm>
            <a:off x="2500298" y="142852"/>
            <a:ext cx="833430" cy="11126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3000" fill="hold"/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25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3000" fill="hold"/>
                                        <p:tgtEl>
                                          <p:spTgt spid="1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1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0"/>
                            </p:stCondLst>
                            <p:childTnLst>
                              <p:par>
                                <p:cTn id="30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000" fill="hold"/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8000"/>
                            </p:stCondLst>
                            <p:childTnLst>
                              <p:par>
                                <p:cTn id="35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3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1000"/>
                            </p:stCondLst>
                            <p:childTnLst>
                              <p:par>
                                <p:cTn id="40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3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4000"/>
                            </p:stCondLst>
                            <p:childTnLst>
                              <p:par>
                                <p:cTn id="45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3000" fill="hold"/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000" fill="hold"/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7000"/>
                            </p:stCondLst>
                            <p:childTnLst>
                              <p:par>
                                <p:cTn id="50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30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0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30000"/>
                            </p:stCondLst>
                            <p:childTnLst>
                              <p:par>
                                <p:cTn id="55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3000" fill="hold"/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000" fill="hold"/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33000"/>
                            </p:stCondLst>
                            <p:childTnLst>
                              <p:par>
                                <p:cTn id="60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35000"/>
                            </p:stCondLst>
                            <p:childTnLst>
                              <p:par>
                                <p:cTn id="65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3000" fill="hold"/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000" fill="hold"/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38000"/>
                            </p:stCondLst>
                            <p:childTnLst>
                              <p:par>
                                <p:cTn id="70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3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3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41000"/>
                            </p:stCondLst>
                            <p:childTnLst>
                              <p:par>
                                <p:cTn id="75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3000" fill="hold"/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3000" fill="hold"/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44000"/>
                            </p:stCondLst>
                            <p:childTnLst>
                              <p:par>
                                <p:cTn id="80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30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0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4348" y="2071678"/>
            <a:ext cx="746931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Tak co jste si zapamatovali?????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290" y="3714752"/>
            <a:ext cx="2177660" cy="14763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00760" y="3643314"/>
            <a:ext cx="1943100" cy="156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929058" y="642918"/>
            <a:ext cx="1181100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000232" y="1285860"/>
            <a:ext cx="492922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Proveďme si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shrnutí.</a:t>
            </a: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Ladik\AppData\Local\Microsoft\Windows\Temporary Internet Files\Content.IE5\A5KFK8K6\MC90031126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8148" y="5500702"/>
            <a:ext cx="1031127" cy="995839"/>
          </a:xfrm>
          <a:prstGeom prst="rect">
            <a:avLst/>
          </a:prstGeom>
          <a:noFill/>
        </p:spPr>
      </p:pic>
      <p:pic>
        <p:nvPicPr>
          <p:cNvPr id="3077" name="Picture 5" descr="C:\Users\Ladik\AppData\Local\Microsoft\Windows\Temporary Internet Files\Content.IE5\3IUXLBCO\MC90015007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00694" y="5183915"/>
            <a:ext cx="1785950" cy="1674085"/>
          </a:xfrm>
          <a:prstGeom prst="rect">
            <a:avLst/>
          </a:prstGeom>
          <a:noFill/>
        </p:spPr>
      </p:pic>
      <p:pic>
        <p:nvPicPr>
          <p:cNvPr id="3080" name="Picture 8" descr="C:\Users\Ladik\AppData\Local\Microsoft\Windows\Temporary Internet Files\Content.IE5\329UVSMF\MC900441704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5720" y="5214958"/>
            <a:ext cx="1643042" cy="1643042"/>
          </a:xfrm>
          <a:prstGeom prst="rect">
            <a:avLst/>
          </a:prstGeom>
          <a:noFill/>
        </p:spPr>
      </p:pic>
      <p:pic>
        <p:nvPicPr>
          <p:cNvPr id="3083" name="Picture 11" descr="C:\Users\Ladik\AppData\Local\Microsoft\Windows\Temporary Internet Files\Content.IE5\329UVSMF\MC900230648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571737" y="5356320"/>
            <a:ext cx="2000264" cy="1501680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>
            <a:off x="714348" y="1643050"/>
            <a:ext cx="7572428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 evakuačního zavazadla si sbalíme: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28596" y="285728"/>
            <a:ext cx="35573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- trvanlivé potraviny</a:t>
            </a:r>
          </a:p>
        </p:txBody>
      </p:sp>
      <p:sp>
        <p:nvSpPr>
          <p:cNvPr id="7" name="Obdélník 6"/>
          <p:cNvSpPr/>
          <p:nvPr/>
        </p:nvSpPr>
        <p:spPr>
          <a:xfrm>
            <a:off x="357158" y="785794"/>
            <a:ext cx="364333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- balený chléb</a:t>
            </a:r>
          </a:p>
        </p:txBody>
      </p:sp>
      <p:sp>
        <p:nvSpPr>
          <p:cNvPr id="8" name="Obdélník 7"/>
          <p:cNvSpPr/>
          <p:nvPr/>
        </p:nvSpPr>
        <p:spPr>
          <a:xfrm>
            <a:off x="214282" y="1285860"/>
            <a:ext cx="410561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- balenou pitnou vodu</a:t>
            </a:r>
          </a:p>
        </p:txBody>
      </p:sp>
      <p:sp>
        <p:nvSpPr>
          <p:cNvPr id="9" name="Obdélník 8"/>
          <p:cNvSpPr/>
          <p:nvPr/>
        </p:nvSpPr>
        <p:spPr>
          <a:xfrm>
            <a:off x="428596" y="1785926"/>
            <a:ext cx="263405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- misku, příbor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14282" y="2214554"/>
            <a:ext cx="499963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- doklady, pojistky, cennosti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28596" y="2643182"/>
            <a:ext cx="297709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Tx/>
              <a:buChar char="-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rádio na baterie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28596" y="3071810"/>
            <a:ext cx="520046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Tx/>
              <a:buChar char="-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toaletní a hygienické potřeby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428596" y="3500438"/>
            <a:ext cx="113043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Tx/>
              <a:buChar char="-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léky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428596" y="3857628"/>
            <a:ext cx="469872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Tx/>
              <a:buChar char="-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svítilnu a náhradní baterie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28596" y="4286256"/>
            <a:ext cx="335380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Tx/>
              <a:buChar char="-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náhradní oblečení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428596" y="4786322"/>
            <a:ext cx="201850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Tx/>
              <a:buChar char="-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přikrývka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428596" y="5286388"/>
            <a:ext cx="605646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Tx/>
              <a:buChar char="-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kapesní nožík, šití a jiné drobnosti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0"/>
                            </p:stCondLst>
                            <p:childTnLst>
                              <p:par>
                                <p:cTn id="1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0"/>
                            </p:stCondLst>
                            <p:childTnLst>
                              <p:par>
                                <p:cTn id="2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0"/>
                            </p:stCondLst>
                            <p:childTnLst>
                              <p:par>
                                <p:cTn id="2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0"/>
                            </p:stCondLst>
                            <p:childTnLst>
                              <p:par>
                                <p:cTn id="3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0"/>
                            </p:stCondLst>
                            <p:childTnLst>
                              <p:par>
                                <p:cTn id="3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0"/>
                            </p:stCondLst>
                            <p:childTnLst>
                              <p:par>
                                <p:cTn id="4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0"/>
                            </p:stCondLst>
                            <p:childTnLst>
                              <p:par>
                                <p:cTn id="4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5000"/>
                            </p:stCondLst>
                            <p:childTnLst>
                              <p:par>
                                <p:cTn id="5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00"/>
                            </p:stCondLst>
                            <p:childTnLst>
                              <p:par>
                                <p:cTn id="5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5000"/>
                            </p:stCondLst>
                            <p:childTnLst>
                              <p:par>
                                <p:cTn id="6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282" y="714357"/>
            <a:ext cx="8429684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Nezapomeneme, že každé zavazadlo musíme             opatřit </a:t>
            </a:r>
            <a:r>
              <a:rPr lang="cs-CZ" sz="3200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ČÍM?????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71736" y="3786190"/>
            <a:ext cx="3801299" cy="23098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Obdélník 3"/>
          <p:cNvSpPr/>
          <p:nvPr/>
        </p:nvSpPr>
        <p:spPr>
          <a:xfrm>
            <a:off x="1714480" y="2428868"/>
            <a:ext cx="560072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Jmenovkou a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adresou.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0"/>
                            </p:stCondLst>
                            <p:childTnLst>
                              <p:par>
                                <p:cTn id="15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Ladik\AppData\Local\Microsoft\Windows\Temporary Internet Files\Content.IE5\329UVSMF\MM900283733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00100" y="5263528"/>
            <a:ext cx="1210298" cy="1113474"/>
          </a:xfrm>
          <a:prstGeom prst="rect">
            <a:avLst/>
          </a:prstGeom>
          <a:noFill/>
        </p:spPr>
      </p:pic>
      <p:pic>
        <p:nvPicPr>
          <p:cNvPr id="3" name="Picture 7" descr="C:\Users\Ladik\AppData\Local\Microsoft\Windows\Temporary Internet Files\Content.IE5\A5KFK8K6\MC90028648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58016" y="5429264"/>
            <a:ext cx="1067018" cy="1143478"/>
          </a:xfrm>
          <a:prstGeom prst="rect">
            <a:avLst/>
          </a:prstGeom>
          <a:noFill/>
        </p:spPr>
      </p:pic>
      <p:pic>
        <p:nvPicPr>
          <p:cNvPr id="4" name="Picture 6" descr="C:\Users\Ladik\AppData\Local\Microsoft\Windows\Temporary Internet Files\Content.IE5\329UVSMF\MM900283742[1].gif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14810" y="5500702"/>
            <a:ext cx="1047750" cy="847725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785786" y="2357430"/>
            <a:ext cx="785818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>Přestože je jistě těžké opustit ve vypjaté situaci svůj domov, </a:t>
            </a:r>
            <a:r>
              <a:rPr lang="cs-CZ" sz="2400" b="1" dirty="0" smtClean="0"/>
              <a:t>mějme, prosím, </a:t>
            </a:r>
            <a:r>
              <a:rPr lang="cs-CZ" sz="2400" b="1" dirty="0" smtClean="0"/>
              <a:t>na paměti, že nerespektováním pokynů ohrožujeme nejen sebe, ale i ty, kteří nám půjdou pomoci.</a:t>
            </a:r>
            <a:endParaRPr lang="cs-CZ" sz="2400" b="1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929059" y="0"/>
            <a:ext cx="1002090" cy="23097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99592" y="1268760"/>
            <a:ext cx="16006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1" y="1971452"/>
            <a:ext cx="260937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http</a:t>
            </a:r>
            <a:r>
              <a:rPr lang="cs-CZ" dirty="0"/>
              <a:t>://radyvnouzi.cz</a:t>
            </a:r>
          </a:p>
          <a:p>
            <a:r>
              <a:rPr lang="cs-CZ" dirty="0"/>
              <a:t>http://www.gify.nou.cz</a:t>
            </a:r>
          </a:p>
          <a:p>
            <a:r>
              <a:rPr lang="cs-CZ" dirty="0"/>
              <a:t>Klipart- </a:t>
            </a:r>
            <a:r>
              <a:rPr lang="cs-CZ" dirty="0" err="1"/>
              <a:t>microsoft</a:t>
            </a:r>
            <a:r>
              <a:rPr lang="cs-CZ" dirty="0"/>
              <a:t> </a:t>
            </a:r>
            <a:r>
              <a:rPr lang="cs-CZ" dirty="0" err="1" smtClean="0"/>
              <a:t>office</a:t>
            </a:r>
            <a:endParaRPr lang="cs-CZ" dirty="0" smtClean="0"/>
          </a:p>
          <a:p>
            <a:r>
              <a:rPr lang="cs-CZ" smtClean="0"/>
              <a:t>Foto-vlastní </a:t>
            </a:r>
            <a:endParaRPr lang="cs-CZ" dirty="0" smtClean="0"/>
          </a:p>
          <a:p>
            <a:r>
              <a:rPr lang="cs-CZ" dirty="0" smtClean="0"/>
              <a:t>Google-obrázky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521736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645</TotalTime>
  <Words>230</Words>
  <Application>Microsoft Office PowerPoint</Application>
  <PresentationFormat>Předvádění na obrazovce (4:3)</PresentationFormat>
  <Paragraphs>42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Ladik</dc:creator>
  <cp:lastModifiedBy>Martin Králík</cp:lastModifiedBy>
  <cp:revision>68</cp:revision>
  <dcterms:created xsi:type="dcterms:W3CDTF">2011-12-31T09:58:25Z</dcterms:created>
  <dcterms:modified xsi:type="dcterms:W3CDTF">2012-03-02T09:23:21Z</dcterms:modified>
</cp:coreProperties>
</file>