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"/>
  </p:notes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E7481D-D0A4-451B-9441-B31C6C08B5B1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2586F1-5C02-4DFB-9C5C-AEF33D0054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810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2586F1-5C02-4DFB-9C5C-AEF33D00541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7017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200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881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21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013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21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34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204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631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959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3335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941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4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05461" y="2060848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VY_42_INOVACE_7_Vzájemná poloha kružnic příklady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193922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92088"/>
          </a:xfrm>
        </p:spPr>
        <p:txBody>
          <a:bodyPr/>
          <a:lstStyle/>
          <a:p>
            <a:r>
              <a:rPr lang="cs-CZ" dirty="0" smtClean="0"/>
              <a:t>Vzájemná poloha dvou kružnic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57384" y="1124744"/>
            <a:ext cx="55226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Určete polohu dvou kružnic ( bez rýsování</a:t>
            </a:r>
            <a:r>
              <a:rPr lang="cs-CZ" dirty="0"/>
              <a:t>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357384" y="1772816"/>
                <a:ext cx="354475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= 12 mm,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= 4 mm, s = 20 mm </a:t>
                </a:r>
                <a:endParaRPr lang="cs-CZ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384" y="1772816"/>
                <a:ext cx="3544753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1549" t="-8333" r="-516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357384" y="2158373"/>
                <a:ext cx="348736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b)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27 </a:t>
                </a:r>
                <a:r>
                  <a:rPr lang="cs-CZ" dirty="0"/>
                  <a:t>mm,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18 </a:t>
                </a:r>
                <a:r>
                  <a:rPr lang="cs-CZ" dirty="0"/>
                  <a:t>mm, s = </a:t>
                </a:r>
                <a:r>
                  <a:rPr lang="cs-CZ" dirty="0" smtClean="0"/>
                  <a:t>6 mm</a:t>
                </a:r>
                <a:endParaRPr lang="cs-CZ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384" y="2158373"/>
                <a:ext cx="3487365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1573" t="-8197" r="-350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357384" y="2543930"/>
                <a:ext cx="358611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c)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3,2 cm</a:t>
                </a:r>
                <a:r>
                  <a:rPr lang="cs-CZ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= 1</a:t>
                </a:r>
                <a:r>
                  <a:rPr lang="cs-CZ" dirty="0" smtClean="0"/>
                  <a:t>,4 cm</a:t>
                </a:r>
                <a:r>
                  <a:rPr lang="cs-CZ" dirty="0"/>
                  <a:t>, s = </a:t>
                </a:r>
                <a:r>
                  <a:rPr lang="cs-CZ" dirty="0" smtClean="0"/>
                  <a:t>46 </a:t>
                </a:r>
                <a:r>
                  <a:rPr lang="cs-CZ" dirty="0"/>
                  <a:t>mm </a:t>
                </a: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384" y="2543930"/>
                <a:ext cx="3586110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1531" t="-8197" r="-340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357383" y="2913262"/>
                <a:ext cx="3668184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d)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56 </a:t>
                </a:r>
                <a:r>
                  <a:rPr lang="cs-CZ" dirty="0"/>
                  <a:t>mm,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30 </a:t>
                </a:r>
                <a:r>
                  <a:rPr lang="cs-CZ" dirty="0"/>
                  <a:t>mm, s = </a:t>
                </a:r>
                <a:r>
                  <a:rPr lang="cs-CZ" dirty="0" smtClean="0"/>
                  <a:t>26 </a:t>
                </a:r>
                <a:r>
                  <a:rPr lang="cs-CZ" dirty="0"/>
                  <a:t>mm </a:t>
                </a: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383" y="2913262"/>
                <a:ext cx="3668184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1498" t="-8333" r="-666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357384" y="3282594"/>
                <a:ext cx="359797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e)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2,8 cm</a:t>
                </a:r>
                <a:r>
                  <a:rPr lang="cs-CZ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0,7 cm</a:t>
                </a:r>
                <a:r>
                  <a:rPr lang="cs-CZ" dirty="0"/>
                  <a:t>, s = </a:t>
                </a:r>
                <a:r>
                  <a:rPr lang="cs-CZ" dirty="0" smtClean="0"/>
                  <a:t>30 </a:t>
                </a:r>
                <a:r>
                  <a:rPr lang="cs-CZ" dirty="0"/>
                  <a:t>mm </a:t>
                </a: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384" y="3282594"/>
                <a:ext cx="3597973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1525" t="-8197" r="-169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357384" y="3651926"/>
                <a:ext cx="360502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f)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1,3 dm</a:t>
                </a:r>
                <a:r>
                  <a:rPr lang="cs-CZ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0,9 dm</a:t>
                </a:r>
                <a:r>
                  <a:rPr lang="cs-CZ" dirty="0"/>
                  <a:t>, s = </a:t>
                </a:r>
                <a:r>
                  <a:rPr lang="cs-CZ" dirty="0" smtClean="0"/>
                  <a:t>40 </a:t>
                </a:r>
                <a:r>
                  <a:rPr lang="cs-CZ" dirty="0"/>
                  <a:t>mm </a:t>
                </a: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384" y="3651926"/>
                <a:ext cx="3605026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1523" t="-8197" r="-508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357382" y="4021258"/>
                <a:ext cx="35255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g)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7,6 cm</a:t>
                </a:r>
                <a:r>
                  <a:rPr lang="cs-CZ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6,2 cm</a:t>
                </a:r>
                <a:r>
                  <a:rPr lang="cs-CZ" dirty="0"/>
                  <a:t>, s = 20 </a:t>
                </a:r>
                <a:r>
                  <a:rPr lang="cs-CZ" dirty="0" smtClean="0"/>
                  <a:t>cm </a:t>
                </a:r>
                <a:endParaRPr lang="cs-CZ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382" y="4021258"/>
                <a:ext cx="3525517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1557" t="-8333" r="-519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357381" y="4390590"/>
                <a:ext cx="365247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h)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55 </a:t>
                </a:r>
                <a:r>
                  <a:rPr lang="cs-CZ" dirty="0"/>
                  <a:t>mm,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34 </a:t>
                </a:r>
                <a:r>
                  <a:rPr lang="cs-CZ" dirty="0"/>
                  <a:t>mm, s = 1</a:t>
                </a:r>
                <a:r>
                  <a:rPr lang="cs-CZ" dirty="0" smtClean="0"/>
                  <a:t>8 </a:t>
                </a:r>
                <a:r>
                  <a:rPr lang="cs-CZ" dirty="0"/>
                  <a:t>mm </a:t>
                </a: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381" y="4390590"/>
                <a:ext cx="3652475" cy="369332"/>
              </a:xfrm>
              <a:prstGeom prst="rect">
                <a:avLst/>
              </a:prstGeom>
              <a:blipFill rotWithShape="1">
                <a:blip r:embed="rId10"/>
                <a:stretch>
                  <a:fillRect l="-1503" t="-8197" r="-16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357384" y="4759922"/>
                <a:ext cx="369351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i)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9,2 cm</a:t>
                </a:r>
                <a:r>
                  <a:rPr lang="cs-CZ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40 </a:t>
                </a:r>
                <a:r>
                  <a:rPr lang="cs-CZ" dirty="0"/>
                  <a:t>mm, s = </a:t>
                </a:r>
                <a:r>
                  <a:rPr lang="cs-CZ" dirty="0" smtClean="0"/>
                  <a:t>0,32 dm </a:t>
                </a:r>
                <a:endParaRPr lang="cs-CZ" dirty="0"/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384" y="4759922"/>
                <a:ext cx="3693512" cy="369332"/>
              </a:xfrm>
              <a:prstGeom prst="rect">
                <a:avLst/>
              </a:prstGeom>
              <a:blipFill rotWithShape="1">
                <a:blip r:embed="rId11"/>
                <a:stretch>
                  <a:fillRect l="-1485" t="-8333" r="-33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357384" y="5129254"/>
                <a:ext cx="378808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j)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66 </a:t>
                </a:r>
                <a:r>
                  <a:rPr lang="cs-CZ" dirty="0"/>
                  <a:t>mm,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0,55 dm</a:t>
                </a:r>
                <a:r>
                  <a:rPr lang="cs-CZ" dirty="0"/>
                  <a:t>, s = </a:t>
                </a:r>
                <a:r>
                  <a:rPr lang="cs-CZ" dirty="0" smtClean="0"/>
                  <a:t>12,6 cm </a:t>
                </a:r>
                <a:endParaRPr lang="cs-CZ" dirty="0"/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384" y="5129254"/>
                <a:ext cx="3788088" cy="369332"/>
              </a:xfrm>
              <a:prstGeom prst="rect">
                <a:avLst/>
              </a:prstGeom>
              <a:blipFill rotWithShape="1">
                <a:blip r:embed="rId12"/>
                <a:stretch>
                  <a:fillRect l="-1449" t="-8197" r="-805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bdélník 18"/>
          <p:cNvSpPr/>
          <p:nvPr/>
        </p:nvSpPr>
        <p:spPr>
          <a:xfrm>
            <a:off x="4860032" y="1772816"/>
            <a:ext cx="14366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nější poloha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860032" y="2174598"/>
            <a:ext cx="20890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kružnice se protínají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860032" y="2527705"/>
            <a:ext cx="13740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vnější </a:t>
            </a:r>
            <a:r>
              <a:rPr lang="cs-CZ" dirty="0" smtClean="0"/>
              <a:t> dotyk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860032" y="2897037"/>
            <a:ext cx="13949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nitřní dotyk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860032" y="3244334"/>
            <a:ext cx="20890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ružnice se protínají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860032" y="3613666"/>
            <a:ext cx="13949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vnitřní dotyk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860032" y="3982998"/>
            <a:ext cx="20890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kružnice se protínají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860032" y="4352330"/>
            <a:ext cx="31774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jedna kružnice leží uvnitř druhé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4860032" y="5129254"/>
            <a:ext cx="14366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vnější poloha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4851826" y="4721662"/>
            <a:ext cx="31470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jedna kružnice leží uvnitř druhé</a:t>
            </a:r>
          </a:p>
        </p:txBody>
      </p:sp>
    </p:spTree>
    <p:extLst>
      <p:ext uri="{BB962C8B-B14F-4D97-AF65-F5344CB8AC3E}">
        <p14:creationId xmlns:p14="http://schemas.microsoft.com/office/powerpoint/2010/main" val="377406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8" grpId="0"/>
      <p:bldP spid="2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</TotalTime>
  <Words>275</Words>
  <Application>Microsoft Office PowerPoint</Application>
  <PresentationFormat>Předvádění na obrazovce (4:3)</PresentationFormat>
  <Paragraphs>25</Paragraphs>
  <Slides>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VY_42_INOVACE_7_Vzájemná poloha kružnic příklady</vt:lpstr>
      <vt:lpstr>Vzájemná poloha dvou kružnic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Vzájemná poloha dvou kružnic</dc:title>
  <dc:creator>Vagnerova</dc:creator>
  <cp:lastModifiedBy>Vagnerova</cp:lastModifiedBy>
  <cp:revision>7</cp:revision>
  <dcterms:created xsi:type="dcterms:W3CDTF">2011-01-02T15:40:54Z</dcterms:created>
  <dcterms:modified xsi:type="dcterms:W3CDTF">2011-06-30T08:02:51Z</dcterms:modified>
</cp:coreProperties>
</file>