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VY_22_INOVACE_26_Jídlo -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Jídlo -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VY_22_INOVACE_26_Jídlo - test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Jídlo - test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přečtou rozhovor a získané</a:t>
            </a:r>
            <a:r>
              <a:rPr lang="cs-CZ" baseline="0" dirty="0" smtClean="0"/>
              <a:t> informace doplní do tabulky.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49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63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přečtou rozhovor a získané</a:t>
            </a:r>
            <a:r>
              <a:rPr lang="cs-CZ" baseline="0" dirty="0" smtClean="0"/>
              <a:t> informace doplní do tabulky.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935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ke kontrole předchozího listu.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81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20605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</a:t>
            </a:r>
            <a:r>
              <a:rPr lang="cs-CZ" sz="2800" dirty="0" smtClean="0"/>
              <a:t>je určena pro </a:t>
            </a:r>
            <a:r>
              <a:rPr lang="cs-CZ" sz="2800" dirty="0" smtClean="0"/>
              <a:t>opakování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</a:t>
            </a:r>
            <a:r>
              <a:rPr lang="cs-CZ" sz="2800" dirty="0" smtClean="0"/>
              <a:t>, je určena pro společnou práci s učitelem, možno využít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jako pracovní list pro samostatnou práci žáků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r>
              <a:rPr lang="cs-CZ" sz="2800" dirty="0" smtClean="0"/>
              <a:t>Metodické pokyny: </a:t>
            </a:r>
            <a:r>
              <a:rPr lang="cs-CZ" sz="2800" dirty="0" smtClean="0"/>
              <a:t>čtení textu, porozumění textu, vyhledání určité informace v textu, </a:t>
            </a:r>
            <a:r>
              <a:rPr lang="cs-CZ" sz="2800" dirty="0" smtClean="0"/>
              <a:t>doplňování textu</a:t>
            </a:r>
          </a:p>
          <a:p>
            <a:pPr marL="0" indent="0">
              <a:buNone/>
            </a:pPr>
            <a:r>
              <a:rPr lang="cs-CZ" sz="2800" dirty="0" smtClean="0"/>
              <a:t>    do tabulky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Přečti rozhovor a doplň tabulku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Hello Kate.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 </a:t>
            </a:r>
            <a:r>
              <a:rPr lang="cs-CZ" sz="2000" dirty="0" err="1" smtClean="0">
                <a:solidFill>
                  <a:srgbClr val="92D050"/>
                </a:solidFill>
              </a:rPr>
              <a:t>breakfast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cereal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yoghurt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breakfast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And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lunch?</a:t>
            </a:r>
          </a:p>
          <a:p>
            <a:pPr marL="0" indent="0">
              <a:buNone/>
            </a:pPr>
            <a:r>
              <a:rPr lang="cs-CZ" sz="2000" i="1" dirty="0" smtClean="0"/>
              <a:t>   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fish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chips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lunch.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dinner</a:t>
            </a:r>
            <a:r>
              <a:rPr lang="cs-CZ" sz="2000" dirty="0" smtClean="0">
                <a:solidFill>
                  <a:srgbClr val="92D050"/>
                </a:solidFill>
              </a:rPr>
              <a:t>?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pizza?</a:t>
            </a:r>
          </a:p>
          <a:p>
            <a:pPr marL="0" indent="0">
              <a:buNone/>
            </a:pPr>
            <a:r>
              <a:rPr lang="cs-CZ" sz="2000" i="1" dirty="0" smtClean="0"/>
              <a:t>    No,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pizza.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eggs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sausages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dinner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salad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</a:t>
            </a:r>
            <a:r>
              <a:rPr lang="cs-CZ" sz="2000" i="1" dirty="0" err="1" smtClean="0"/>
              <a:t>Yes</a:t>
            </a:r>
            <a:r>
              <a:rPr lang="cs-CZ" sz="2000" i="1" dirty="0" smtClean="0"/>
              <a:t>, I do.</a:t>
            </a:r>
            <a:endParaRPr lang="cs-CZ" sz="2000" i="1" dirty="0"/>
          </a:p>
        </p:txBody>
      </p:sp>
      <p:pic>
        <p:nvPicPr>
          <p:cNvPr id="1026" name="Picture 2" descr="C:\Users\ProchazkovaE\AppData\Local\Microsoft\Windows\Temporary Internet Files\Content.IE5\MMHF5AC4\MM900336904[1].gif"/>
          <p:cNvPicPr>
            <a:picLocks noChangeAspect="1" noChangeArrowheads="1" noCrop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824"/>
            <a:ext cx="275550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790316"/>
              </p:ext>
            </p:extLst>
          </p:nvPr>
        </p:nvGraphicFramePr>
        <p:xfrm>
          <a:off x="755576" y="5157192"/>
          <a:ext cx="6680190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6730"/>
                <a:gridCol w="2226730"/>
                <a:gridCol w="222673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Breakfast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Lunch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Dinner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099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Přečti rozhovor a doplň tabulku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Hello Kate.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 </a:t>
            </a:r>
            <a:r>
              <a:rPr lang="cs-CZ" sz="2000" dirty="0" err="1" smtClean="0">
                <a:solidFill>
                  <a:srgbClr val="92D050"/>
                </a:solidFill>
              </a:rPr>
              <a:t>breakfast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cereal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yoghurt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breakfast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And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lunch?</a:t>
            </a:r>
          </a:p>
          <a:p>
            <a:pPr marL="0" indent="0">
              <a:buNone/>
            </a:pPr>
            <a:r>
              <a:rPr lang="cs-CZ" sz="2000" i="1" dirty="0" smtClean="0"/>
              <a:t>   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fish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chips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lunch.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dinner</a:t>
            </a:r>
            <a:r>
              <a:rPr lang="cs-CZ" sz="2000" dirty="0" smtClean="0">
                <a:solidFill>
                  <a:srgbClr val="92D050"/>
                </a:solidFill>
              </a:rPr>
              <a:t>?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pizza?</a:t>
            </a:r>
          </a:p>
          <a:p>
            <a:pPr marL="0" indent="0">
              <a:buNone/>
            </a:pPr>
            <a:r>
              <a:rPr lang="cs-CZ" sz="2000" i="1" dirty="0" smtClean="0"/>
              <a:t>    No,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pizza.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eggs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sausages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dinner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92D050"/>
                </a:solidFill>
              </a:rPr>
              <a:t>   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salad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</a:t>
            </a:r>
            <a:r>
              <a:rPr lang="cs-CZ" sz="2000" i="1" dirty="0" err="1" smtClean="0"/>
              <a:t>Yes</a:t>
            </a:r>
            <a:r>
              <a:rPr lang="cs-CZ" sz="2000" i="1" dirty="0" smtClean="0"/>
              <a:t>, I do.</a:t>
            </a:r>
            <a:endParaRPr lang="cs-CZ" sz="2000" i="1" dirty="0"/>
          </a:p>
        </p:txBody>
      </p:sp>
      <p:pic>
        <p:nvPicPr>
          <p:cNvPr id="1026" name="Picture 2" descr="C:\Users\ProchazkovaE\AppData\Local\Microsoft\Windows\Temporary Internet Files\Content.IE5\MMHF5AC4\MM900336904[1].gif"/>
          <p:cNvPicPr>
            <a:picLocks noChangeAspect="1" noChangeArrowheads="1" noCrop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10544"/>
            <a:ext cx="275550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2275022"/>
              </p:ext>
            </p:extLst>
          </p:nvPr>
        </p:nvGraphicFramePr>
        <p:xfrm>
          <a:off x="755576" y="5157192"/>
          <a:ext cx="6680190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6730"/>
                <a:gridCol w="2226730"/>
                <a:gridCol w="222673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Breakfast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Lunch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Dinner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cereal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yoghurt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fish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chips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eggs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sausages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682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Přečti </a:t>
            </a:r>
            <a:r>
              <a:rPr lang="cs-CZ" dirty="0"/>
              <a:t>rozhovor a doplň tabulku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92D050"/>
                </a:solidFill>
              </a:rPr>
              <a:t>Hello, Peter.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breakfast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sausages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breakfast</a:t>
            </a:r>
            <a:r>
              <a:rPr lang="cs-CZ" sz="2000" i="1" dirty="0" smtClean="0"/>
              <a:t>.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cereal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92D050"/>
                </a:solidFill>
              </a:rPr>
              <a:t>And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lunch?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i="1" dirty="0" smtClean="0"/>
              <a:t>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pizza and </a:t>
            </a:r>
            <a:r>
              <a:rPr lang="cs-CZ" sz="2000" i="1" dirty="0" err="1" smtClean="0"/>
              <a:t>salad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lunch.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chips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dinner</a:t>
            </a:r>
            <a:r>
              <a:rPr lang="cs-CZ" sz="2000" dirty="0" smtClean="0">
                <a:solidFill>
                  <a:srgbClr val="92D050"/>
                </a:solidFill>
              </a:rPr>
              <a:t>?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vegetables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i="1" dirty="0" smtClean="0"/>
              <a:t>No,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vegetables</a:t>
            </a:r>
            <a:r>
              <a:rPr lang="cs-CZ" sz="2000" i="1" dirty="0" smtClean="0"/>
              <a:t>.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hamburgers</a:t>
            </a:r>
            <a:r>
              <a:rPr lang="cs-CZ" sz="2000" i="1" dirty="0" smtClean="0"/>
              <a:t>.</a:t>
            </a:r>
            <a:endParaRPr lang="cs-CZ" sz="2000" i="1" dirty="0"/>
          </a:p>
        </p:txBody>
      </p:sp>
      <p:pic>
        <p:nvPicPr>
          <p:cNvPr id="2050" name="Picture 2" descr="C:\Users\ProchazkovaE\AppData\Local\Microsoft\Windows\Temporary Internet Files\Content.IE5\O5OWQL3P\MC900440360[1].png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9060480"/>
              </p:ext>
            </p:extLst>
          </p:nvPr>
        </p:nvGraphicFramePr>
        <p:xfrm>
          <a:off x="755576" y="5157192"/>
          <a:ext cx="6680190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6730"/>
                <a:gridCol w="2226730"/>
                <a:gridCol w="222673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Breakfast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Lunch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Dinner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9846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Přečti </a:t>
            </a:r>
            <a:r>
              <a:rPr lang="cs-CZ" dirty="0"/>
              <a:t>rozhovor a doplň tabulku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92D050"/>
                </a:solidFill>
              </a:rPr>
              <a:t>Hello, Peter.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breakfast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i="1" dirty="0" smtClean="0"/>
              <a:t>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sausages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breakfast</a:t>
            </a:r>
            <a:r>
              <a:rPr lang="cs-CZ" sz="2000" i="1" dirty="0" smtClean="0"/>
              <a:t>.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cereal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92D050"/>
                </a:solidFill>
              </a:rPr>
              <a:t>And </a:t>
            </a:r>
            <a:r>
              <a:rPr lang="cs-CZ" sz="2000" dirty="0" err="1" smtClean="0">
                <a:solidFill>
                  <a:srgbClr val="92D050"/>
                </a:solidFill>
              </a:rPr>
              <a:t>what‘s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your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favourite</a:t>
            </a:r>
            <a:r>
              <a:rPr lang="cs-CZ" sz="2000" dirty="0" smtClean="0">
                <a:solidFill>
                  <a:srgbClr val="92D050"/>
                </a:solidFill>
              </a:rPr>
              <a:t> lunch?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i="1" dirty="0" smtClean="0"/>
              <a:t>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pizza and </a:t>
            </a:r>
            <a:r>
              <a:rPr lang="cs-CZ" sz="2000" i="1" dirty="0" err="1" smtClean="0"/>
              <a:t>salad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lunch.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chips</a:t>
            </a:r>
            <a:r>
              <a:rPr lang="cs-CZ" sz="2000" i="1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err="1" smtClean="0">
                <a:solidFill>
                  <a:srgbClr val="92D050"/>
                </a:solidFill>
              </a:rPr>
              <a:t>What</a:t>
            </a:r>
            <a:r>
              <a:rPr lang="cs-CZ" sz="2000" dirty="0" smtClean="0">
                <a:solidFill>
                  <a:srgbClr val="92D050"/>
                </a:solidFill>
              </a:rPr>
              <a:t>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for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dinner</a:t>
            </a:r>
            <a:r>
              <a:rPr lang="cs-CZ" sz="2000" dirty="0" smtClean="0">
                <a:solidFill>
                  <a:srgbClr val="92D050"/>
                </a:solidFill>
              </a:rPr>
              <a:t>? Do </a:t>
            </a:r>
            <a:r>
              <a:rPr lang="cs-CZ" sz="2000" dirty="0" err="1" smtClean="0">
                <a:solidFill>
                  <a:srgbClr val="92D050"/>
                </a:solidFill>
              </a:rPr>
              <a:t>you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like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err="1" smtClean="0">
                <a:solidFill>
                  <a:srgbClr val="92D050"/>
                </a:solidFill>
              </a:rPr>
              <a:t>vegetables</a:t>
            </a:r>
            <a:r>
              <a:rPr lang="cs-CZ" sz="2000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    No, I </a:t>
            </a:r>
            <a:r>
              <a:rPr lang="cs-CZ" sz="2000" i="1" dirty="0" err="1" smtClean="0"/>
              <a:t>don‘t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vegetables</a:t>
            </a:r>
            <a:r>
              <a:rPr lang="cs-CZ" sz="2000" i="1" dirty="0" smtClean="0"/>
              <a:t>. I </a:t>
            </a:r>
            <a:r>
              <a:rPr lang="cs-CZ" sz="2000" i="1" dirty="0" err="1" smtClean="0"/>
              <a:t>like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hamburgers</a:t>
            </a:r>
            <a:r>
              <a:rPr lang="cs-CZ" sz="2000" i="1" dirty="0" smtClean="0"/>
              <a:t>.</a:t>
            </a:r>
            <a:endParaRPr lang="cs-CZ" sz="2000" i="1" dirty="0"/>
          </a:p>
        </p:txBody>
      </p:sp>
      <p:pic>
        <p:nvPicPr>
          <p:cNvPr id="2050" name="Picture 2" descr="C:\Users\ProchazkovaE\AppData\Local\Microsoft\Windows\Temporary Internet Files\Content.IE5\O5OWQL3P\MC900440360[1].png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684466"/>
              </p:ext>
            </p:extLst>
          </p:nvPr>
        </p:nvGraphicFramePr>
        <p:xfrm>
          <a:off x="755576" y="5157192"/>
          <a:ext cx="6680190" cy="1152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6730"/>
                <a:gridCol w="2226730"/>
                <a:gridCol w="222673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Breakfast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Lunch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Dinner</a:t>
                      </a:r>
                      <a:endParaRPr lang="cs-CZ" sz="2400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sausages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pizza and </a:t>
                      </a:r>
                      <a:r>
                        <a:rPr lang="cs-CZ" dirty="0" err="1" smtClean="0"/>
                        <a:t>salad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hamburgers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522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486</Words>
  <Application>Microsoft Office PowerPoint</Application>
  <PresentationFormat>Předvádění na obrazovce (4:3)</PresentationFormat>
  <Paragraphs>75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 Přečti rozhovor a doplň tabulku</vt:lpstr>
      <vt:lpstr>  Přečti rozhovor a doplň tabulku</vt:lpstr>
      <vt:lpstr>  Přečti rozhovor a doplň tabulku</vt:lpstr>
      <vt:lpstr>  Přečti rozhovor a doplň tabulku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60</cp:revision>
  <dcterms:created xsi:type="dcterms:W3CDTF">2011-08-21T15:31:45Z</dcterms:created>
  <dcterms:modified xsi:type="dcterms:W3CDTF">2011-12-11T16:46:05Z</dcterms:modified>
</cp:coreProperties>
</file>