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0" r:id="rId4"/>
    <p:sldId id="261" r:id="rId5"/>
    <p:sldId id="265" r:id="rId6"/>
    <p:sldId id="263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VY_22_INOVACE_27_Zvířata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Zvířata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VY_22_INOVACE_27_Zvířata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Zvířata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944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spojují obrázek se správným</a:t>
            </a:r>
            <a:r>
              <a:rPr lang="cs-CZ" baseline="0" dirty="0" smtClean="0"/>
              <a:t> slovem. Slouží k procvičení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32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spojují obrázek se správným</a:t>
            </a:r>
            <a:r>
              <a:rPr lang="cs-CZ" baseline="0" dirty="0" smtClean="0"/>
              <a:t> slovem. Slouží k procvičení slovní zásoby.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780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 správná slova. Slouží k procvičení slovní zásoby a pravopisu.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870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doplňují správná slova. Slouží k procvičení slovní zásoby a pravopisu.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940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0979817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456363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/>
              <a:t>Materiál je určený pro žáky 3. ročníku, pro výuku anglického jazyka</a:t>
            </a:r>
          </a:p>
          <a:p>
            <a:r>
              <a:rPr lang="cs-CZ" sz="2800" dirty="0" smtClean="0"/>
              <a:t>Prezentace na interaktivní tabuli</a:t>
            </a:r>
          </a:p>
          <a:p>
            <a:r>
              <a:rPr lang="cs-CZ" sz="2800" dirty="0" smtClean="0"/>
              <a:t>Prezentace je určena pro výklad nové slovní zásoby a společnou práci s učitelem</a:t>
            </a:r>
          </a:p>
          <a:p>
            <a:r>
              <a:rPr lang="cs-CZ" sz="2800" dirty="0" smtClean="0"/>
              <a:t>Pomůcky: interaktivní pero, fixy na interaktivní tabuli</a:t>
            </a:r>
          </a:p>
          <a:p>
            <a:r>
              <a:rPr lang="cs-CZ" sz="2800" dirty="0" smtClean="0"/>
              <a:t>Inovace: interaktivní způsob učení, hlasité opakování slovíček</a:t>
            </a:r>
          </a:p>
          <a:p>
            <a:r>
              <a:rPr lang="cs-CZ" sz="2800" dirty="0" smtClean="0"/>
              <a:t>Metodické pokyny: hlasité opakování slovíček, připojování obrázků k textu, doplňování 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ZVÍŘATA - ANIMALS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lovecká výprava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krokodýl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had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slon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opice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žirafa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lev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hroch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papoušek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pštros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orel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002060"/>
                </a:solidFill>
              </a:rPr>
              <a:t>tučňák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safari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crocodile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snake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elephant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monkey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giraffe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lion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hippo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parrot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ostrich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eagle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penguin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07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Spoj slovo se správným obrázkem</a:t>
            </a:r>
            <a:endParaRPr lang="cs-CZ" dirty="0"/>
          </a:p>
        </p:txBody>
      </p:sp>
      <p:pic>
        <p:nvPicPr>
          <p:cNvPr id="1026" name="Picture 2" descr="C:\Users\ProchazkovaE\AppData\Local\Microsoft\Windows\Temporary Internet Files\Content.IE5\VA2H4KKW\MC9003244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1" y="2996952"/>
            <a:ext cx="1854403" cy="133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MMHF5AC4\MC9004413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38" y="4604477"/>
            <a:ext cx="17907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OJV14C8I\MC9000884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1" y="1721854"/>
            <a:ext cx="1773022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TLWFA20Q\MC900441401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549713"/>
            <a:ext cx="182562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O5OWQL3P\MC9004414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84984"/>
            <a:ext cx="1157137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OJV14C8I\MC90005282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141" y="5079355"/>
            <a:ext cx="1803197" cy="120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748688" y="2119671"/>
            <a:ext cx="1149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hippo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95901" y="296127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lion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766481" y="5003378"/>
            <a:ext cx="1265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snake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48688" y="3679679"/>
            <a:ext cx="1413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an</a:t>
            </a:r>
            <a:r>
              <a:rPr lang="cs-CZ" sz="2400" dirty="0" smtClean="0"/>
              <a:t> </a:t>
            </a:r>
            <a:r>
              <a:rPr lang="cs-CZ" sz="2400" dirty="0" err="1" smtClean="0"/>
              <a:t>ostrich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31007" y="4335487"/>
            <a:ext cx="1233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an</a:t>
            </a:r>
            <a:r>
              <a:rPr lang="cs-CZ" sz="2400" dirty="0" smtClean="0"/>
              <a:t> </a:t>
            </a:r>
            <a:r>
              <a:rPr lang="cs-CZ" sz="2400" dirty="0" err="1" smtClean="0"/>
              <a:t>eagle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748688" y="5657561"/>
            <a:ext cx="1435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penguin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112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Spoj slovo se správným obrázkem</a:t>
            </a:r>
            <a:endParaRPr lang="cs-CZ" dirty="0"/>
          </a:p>
        </p:txBody>
      </p:sp>
      <p:pic>
        <p:nvPicPr>
          <p:cNvPr id="2050" name="Picture 2" descr="C:\Users\ProchazkovaE\AppData\Local\Microsoft\Windows\Temporary Internet Files\Content.IE5\JDMGALS6\MC9000304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047797"/>
            <a:ext cx="1403604" cy="207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chazkovaE\AppData\Local\Microsoft\Windows\Temporary Internet Files\Content.IE5\R6TMH8UR\MC900192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03" y="3277318"/>
            <a:ext cx="2191778" cy="116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ochazkovaE\AppData\Local\Microsoft\Windows\Temporary Internet Files\Content.IE5\O5OWQL3P\MC9003264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543" y="1662183"/>
            <a:ext cx="1794278" cy="208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chazkovaE\AppData\Local\Microsoft\Windows\Temporary Internet Files\Content.IE5\O5OWQL3P\MC9003244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1866290" cy="162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ProchazkovaE\AppData\Local\Microsoft\Windows\Temporary Internet Files\Content.IE5\TN3PGN12\MC9003323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61" y="4819093"/>
            <a:ext cx="1584176" cy="128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99391" y="2348879"/>
            <a:ext cx="1184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parrot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18484" y="3046485"/>
            <a:ext cx="1195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giraffe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99391" y="3892883"/>
            <a:ext cx="1391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monkey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99391" y="4588260"/>
            <a:ext cx="16741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an</a:t>
            </a:r>
            <a:r>
              <a:rPr lang="cs-CZ" sz="2400" dirty="0" smtClean="0"/>
              <a:t> </a:t>
            </a:r>
            <a:r>
              <a:rPr lang="cs-CZ" sz="2400" dirty="0" err="1" smtClean="0"/>
              <a:t>elephant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899391" y="5451644"/>
            <a:ext cx="15413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crocodile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8308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Doplň správné slovo</a:t>
            </a:r>
            <a:endParaRPr lang="cs-CZ" dirty="0"/>
          </a:p>
        </p:txBody>
      </p:sp>
      <p:pic>
        <p:nvPicPr>
          <p:cNvPr id="1026" name="Picture 2" descr="C:\Users\ProchazkovaE\AppData\Local\Microsoft\Windows\Temporary Internet Files\Content.IE5\VA2H4KKW\MC9003244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04456"/>
            <a:ext cx="1854403" cy="133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MMHF5AC4\MC9004413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347" y="1663994"/>
            <a:ext cx="17907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OJV14C8I\MC9000884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58" y="4416465"/>
            <a:ext cx="1773022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TLWFA20Q\MC900441401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325" y="1797344"/>
            <a:ext cx="182562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O5OWQL3P\MC9004414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173596"/>
            <a:ext cx="1157137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OJV14C8I\MC90005282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444354"/>
            <a:ext cx="1803197" cy="120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93055" y="3644922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19872" y="3653408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273759" y="3640006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8821" y="5990954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711778" y="5990954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44208" y="5990954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611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rochazkovaE\AppData\Local\Microsoft\Windows\Temporary Internet Files\Content.IE5\JDMGALS6\MC9000304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480993"/>
            <a:ext cx="1296144" cy="191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chazkovaE\AppData\Local\Microsoft\Windows\Temporary Internet Files\Content.IE5\R6TMH8UR\MC900192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688" y="4255065"/>
            <a:ext cx="2191778" cy="116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ochazkovaE\AppData\Local\Microsoft\Windows\Temporary Internet Files\Content.IE5\O5OWQL3P\MC9003264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135" y="3850431"/>
            <a:ext cx="1373597" cy="159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chazkovaE\AppData\Local\Microsoft\Windows\Temporary Internet Files\Content.IE5\O5OWQL3P\MC9003244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23" y="1776605"/>
            <a:ext cx="1866290" cy="162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ProchazkovaE\AppData\Local\Microsoft\Windows\Temporary Internet Files\Content.IE5\TN3PGN12\MC9003323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521" y="1944208"/>
            <a:ext cx="1584176" cy="128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Nadpis 4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Doplň správné slovo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573016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292900" y="5661246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86140" y="5661246"/>
            <a:ext cx="1944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894991" y="3589587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257577" y="3587470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1497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6" grpId="0"/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232</Words>
  <Application>Microsoft Office PowerPoint</Application>
  <PresentationFormat>Předvádění na obrazovce (4:3)</PresentationFormat>
  <Paragraphs>76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ZVÍŘATA - ANIMALS</vt:lpstr>
      <vt:lpstr>Spoj slovo se správným obrázkem</vt:lpstr>
      <vt:lpstr>Spoj slovo se správným obrázkem</vt:lpstr>
      <vt:lpstr>Doplň správné slovo</vt:lpstr>
      <vt:lpstr>Doplň správné slovo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60</cp:revision>
  <dcterms:created xsi:type="dcterms:W3CDTF">2011-08-21T15:31:45Z</dcterms:created>
  <dcterms:modified xsi:type="dcterms:W3CDTF">2011-12-11T18:12:16Z</dcterms:modified>
</cp:coreProperties>
</file>