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7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464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0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889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169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527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293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235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522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787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587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447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510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VY_42_INOVACE_9_Obsah kruhu - příklady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193922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Doplňte chybějící údaje v tabulce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567389"/>
              </p:ext>
            </p:extLst>
          </p:nvPr>
        </p:nvGraphicFramePr>
        <p:xfrm>
          <a:off x="1115616" y="2132855"/>
          <a:ext cx="6768752" cy="40324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5407"/>
                <a:gridCol w="1355407"/>
                <a:gridCol w="1355407"/>
                <a:gridCol w="1355407"/>
                <a:gridCol w="1347124"/>
              </a:tblGrid>
              <a:tr h="9469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6932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1187624" y="2348880"/>
            <a:ext cx="11256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Poloměr</a:t>
            </a:r>
          </a:p>
          <a:p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C00000"/>
                </a:solidFill>
              </a:rPr>
              <a:t>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15511" y="3429000"/>
            <a:ext cx="9877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Průměr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C00000"/>
                </a:solidFill>
              </a:rPr>
              <a:t>d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44364" y="4437112"/>
            <a:ext cx="97975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Obvod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253158" y="5360442"/>
            <a:ext cx="106009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    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55776" y="2348880"/>
            <a:ext cx="1205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7</a:t>
            </a:r>
            <a:r>
              <a:rPr lang="cs-CZ" dirty="0" smtClean="0">
                <a:solidFill>
                  <a:srgbClr val="0070C0"/>
                </a:solidFill>
              </a:rPr>
              <a:t> cm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55776" y="3428831"/>
            <a:ext cx="8707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14 </a:t>
            </a:r>
            <a:r>
              <a:rPr lang="cs-CZ" dirty="0"/>
              <a:t>cm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2555776" y="4437112"/>
            <a:ext cx="1191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43,96 </a:t>
            </a:r>
            <a:r>
              <a:rPr lang="cs-CZ" dirty="0"/>
              <a:t>cm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2480728" y="5360442"/>
                <a:ext cx="140846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153,86 c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0728" y="5360442"/>
                <a:ext cx="1408462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389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3995936" y="2348880"/>
            <a:ext cx="9348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5,2 </a:t>
            </a:r>
            <a:r>
              <a:rPr lang="cs-CZ" dirty="0"/>
              <a:t>cm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6732240" y="3428831"/>
            <a:ext cx="9348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8,6 </a:t>
            </a:r>
            <a:r>
              <a:rPr lang="cs-CZ" dirty="0"/>
              <a:t>cm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861153" y="4437112"/>
            <a:ext cx="13195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32,656 </a:t>
            </a:r>
            <a:r>
              <a:rPr lang="cs-CZ" dirty="0"/>
              <a:t>cm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5364088" y="2348879"/>
            <a:ext cx="938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16 mm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364088" y="3429000"/>
            <a:ext cx="938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32 mm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180745" y="4437112"/>
            <a:ext cx="13869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100,48 mm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6732240" y="2348879"/>
            <a:ext cx="9348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4,3 </a:t>
            </a:r>
            <a:r>
              <a:rPr lang="cs-CZ" dirty="0"/>
              <a:t>cm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6539879" y="4437112"/>
            <a:ext cx="13195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27,004 </a:t>
            </a:r>
            <a:r>
              <a:rPr lang="cs-CZ" dirty="0">
                <a:solidFill>
                  <a:srgbClr val="0070C0"/>
                </a:solidFill>
              </a:rPr>
              <a:t>cm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4019727" y="3428831"/>
            <a:ext cx="10631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10,4 </a:t>
            </a:r>
            <a:r>
              <a:rPr lang="cs-CZ" dirty="0">
                <a:solidFill>
                  <a:srgbClr val="0070C0"/>
                </a:solidFill>
              </a:rPr>
              <a:t>cm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Obdélník 35"/>
              <p:cNvSpPr/>
              <p:nvPr/>
            </p:nvSpPr>
            <p:spPr>
              <a:xfrm>
                <a:off x="3816718" y="5360442"/>
                <a:ext cx="115198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84,9 </a:t>
                </a:r>
                <a:r>
                  <a:rPr lang="cs-CZ" dirty="0"/>
                  <a:t>c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6" name="Obdélník 3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6718" y="5360442"/>
                <a:ext cx="1151982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423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Obdélník 36"/>
              <p:cNvSpPr/>
              <p:nvPr/>
            </p:nvSpPr>
            <p:spPr>
              <a:xfrm>
                <a:off x="5159201" y="5360442"/>
                <a:ext cx="145334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>
                    <a:solidFill>
                      <a:srgbClr val="0070C0"/>
                    </a:solidFill>
                  </a:rPr>
                  <a:t>803,84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7" name="Obdélník 3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9201" y="5360442"/>
                <a:ext cx="1453347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334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Obdélník 37"/>
              <p:cNvSpPr/>
              <p:nvPr/>
            </p:nvSpPr>
            <p:spPr>
              <a:xfrm>
                <a:off x="6732240" y="5360442"/>
                <a:ext cx="95962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/>
                  <a:t>58 </a:t>
                </a:r>
                <a:r>
                  <a:rPr lang="cs-CZ" dirty="0"/>
                  <a:t>c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8" name="Obdélník 3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5360442"/>
                <a:ext cx="959622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506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57545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2" grpId="0"/>
      <p:bldP spid="3" grpId="0"/>
      <p:bldP spid="5" grpId="0"/>
      <p:bldP spid="22" grpId="0"/>
      <p:bldP spid="23" grpId="0"/>
      <p:bldP spid="24" grpId="0"/>
      <p:bldP spid="25" grpId="0"/>
      <p:bldP spid="26" grpId="0"/>
      <p:bldP spid="28" grpId="0"/>
      <p:bldP spid="29" grpId="0"/>
      <p:bldP spid="30" grpId="0"/>
      <p:bldP spid="32" grpId="0"/>
      <p:bldP spid="34" grpId="0"/>
      <p:bldP spid="35" grpId="0"/>
      <p:bldP spid="36" grpId="0"/>
      <p:bldP spid="37" grpId="0"/>
      <p:bldP spid="3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</TotalTime>
  <Words>82</Words>
  <Application>Microsoft Office PowerPoint</Application>
  <PresentationFormat>Předvádění na obrazovce (4:3)</PresentationFormat>
  <Paragraphs>28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VY_42_INOVACE_9_Obsah kruhu - příklady</vt:lpstr>
      <vt:lpstr>Doplňte chybějící údaje v tabulce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Doplňte chybějící údaje v tabulce</dc:title>
  <dc:creator>Vagnerova</dc:creator>
  <cp:lastModifiedBy>Vagnerova</cp:lastModifiedBy>
  <cp:revision>7</cp:revision>
  <dcterms:created xsi:type="dcterms:W3CDTF">2010-12-28T20:24:58Z</dcterms:created>
  <dcterms:modified xsi:type="dcterms:W3CDTF">2011-06-18T21:53:25Z</dcterms:modified>
</cp:coreProperties>
</file>