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2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VY_22_INOVACE_28_Zvířata - popis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Zvířata - popis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VY_22_INOVACE_28_Zvířata - popis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Zvířata - popis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vynechaná</a:t>
            </a:r>
            <a:r>
              <a:rPr lang="cs-CZ" baseline="0" dirty="0" smtClean="0"/>
              <a:t> slova. Slouží k procvičení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4053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doplňují vynechaná</a:t>
            </a:r>
            <a:r>
              <a:rPr lang="cs-CZ" baseline="0" dirty="0" smtClean="0"/>
              <a:t> slova. Slouží k procvičení slovní zásoby a pravopisu.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75566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vybarvují obrázek dle popisu. Slouží k opakování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956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</a:t>
            </a:r>
            <a:r>
              <a:rPr lang="cs-CZ" baseline="0" dirty="0" smtClean="0"/>
              <a:t> vybarvují obrázek dle popisu. Slouží k opakování slovní zásoby.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9757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77717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První část je určena pro </a:t>
            </a:r>
            <a:r>
              <a:rPr lang="cs-CZ" sz="2800" dirty="0" smtClean="0"/>
              <a:t>opakování</a:t>
            </a:r>
            <a:r>
              <a:rPr lang="cs-CZ" sz="2800" dirty="0" smtClean="0"/>
              <a:t> slovní </a:t>
            </a:r>
            <a:r>
              <a:rPr lang="cs-CZ" sz="2800" dirty="0" smtClean="0"/>
              <a:t>zásoby a společnou práci s učitelem, další část lze využít pro samostatnou práci </a:t>
            </a:r>
            <a:r>
              <a:rPr lang="cs-CZ" sz="2800" dirty="0" smtClean="0"/>
              <a:t>žáků jako pracovní list</a:t>
            </a:r>
            <a:endParaRPr lang="cs-CZ" sz="2800" dirty="0" smtClean="0"/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</a:t>
            </a:r>
            <a:r>
              <a:rPr lang="cs-CZ" sz="2800" dirty="0" smtClean="0"/>
              <a:t>slovíček,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smtClean="0"/>
              <a:t>doplňování textu, vybarvování dle popisu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Popiš - </a:t>
            </a:r>
            <a:r>
              <a:rPr lang="cs-CZ" dirty="0" err="1"/>
              <a:t>D</a:t>
            </a:r>
            <a:r>
              <a:rPr lang="cs-CZ" dirty="0" err="1" smtClean="0"/>
              <a:t>escribe</a:t>
            </a:r>
            <a:endParaRPr lang="cs-CZ" dirty="0"/>
          </a:p>
        </p:txBody>
      </p:sp>
      <p:pic>
        <p:nvPicPr>
          <p:cNvPr id="1027" name="Picture 3" descr="C:\Users\ProchazkovaE\AppData\Local\Microsoft\Windows\Temporary Internet Files\Content.IE5\R6TMH8UR\MC9001922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89" y="2156632"/>
            <a:ext cx="2956847" cy="3215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91880" y="1916832"/>
            <a:ext cx="4439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a ……………….. ( jméno zvířete)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22274" y="5261705"/>
            <a:ext cx="4318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small</a:t>
            </a:r>
            <a:r>
              <a:rPr lang="cs-CZ" sz="2400" dirty="0" smtClean="0"/>
              <a:t> ……………….. ( oči) 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880" y="2478618"/>
            <a:ext cx="3152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……………….. ( barva)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3094112"/>
            <a:ext cx="4031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big ……………….. ( uši)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787305"/>
            <a:ext cx="38325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err="1" smtClean="0"/>
              <a:t>eats</a:t>
            </a:r>
            <a:r>
              <a:rPr lang="cs-CZ" sz="2400" dirty="0" smtClean="0"/>
              <a:t>  ……………….. ( banány)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91880" y="4491401"/>
            <a:ext cx="4282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a big……………….. ( ústa)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144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Popiš - </a:t>
            </a:r>
            <a:r>
              <a:rPr lang="cs-CZ" dirty="0" err="1"/>
              <a:t>D</a:t>
            </a:r>
            <a:r>
              <a:rPr lang="cs-CZ" dirty="0" err="1" smtClean="0"/>
              <a:t>escribe</a:t>
            </a:r>
            <a:endParaRPr lang="cs-CZ" dirty="0"/>
          </a:p>
        </p:txBody>
      </p:sp>
      <p:pic>
        <p:nvPicPr>
          <p:cNvPr id="2054" name="Picture 6" descr="C:\Users\ProchazkovaE\AppData\Local\Microsoft\Windows\Temporary Internet Files\Content.IE5\MMHF5AC4\MC90043844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3098126" cy="46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2132855"/>
            <a:ext cx="4216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a ……………… ( jméno zvířete)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81136" y="2683674"/>
            <a:ext cx="43572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 ……………………………..</a:t>
            </a:r>
          </a:p>
          <a:p>
            <a:r>
              <a:rPr lang="cs-CZ" sz="2400" dirty="0" smtClean="0"/>
              <a:t>………………………………………( barva)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81136" y="3299383"/>
            <a:ext cx="44670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a big ……………… ( zobák)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93973" y="4284527"/>
            <a:ext cx="4384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long ………………  ( křídla)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95706" y="4754463"/>
            <a:ext cx="46156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err="1" smtClean="0"/>
              <a:t>eats</a:t>
            </a:r>
            <a:r>
              <a:rPr lang="cs-CZ" sz="2400" dirty="0" smtClean="0"/>
              <a:t>  ………………………….  ( oříšky  </a:t>
            </a:r>
          </a:p>
          <a:p>
            <a:r>
              <a:rPr lang="cs-CZ" sz="2400" dirty="0" smtClean="0"/>
              <a:t>a ovoce)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10649" y="5726435"/>
            <a:ext cx="43028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</a:t>
            </a:r>
            <a:r>
              <a:rPr lang="cs-CZ" sz="2400" dirty="0" err="1" smtClean="0"/>
              <a:t>small</a:t>
            </a:r>
            <a:r>
              <a:rPr lang="cs-CZ" sz="2400" dirty="0" smtClean="0"/>
              <a:t> ……………… ( oči)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39677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Vybarvi - </a:t>
            </a:r>
            <a:r>
              <a:rPr lang="cs-CZ" dirty="0" err="1" smtClean="0"/>
              <a:t>Colour</a:t>
            </a:r>
            <a:endParaRPr lang="cs-CZ" dirty="0"/>
          </a:p>
        </p:txBody>
      </p:sp>
      <p:pic>
        <p:nvPicPr>
          <p:cNvPr id="3074" name="Picture 2" descr="C:\Users\ProchazkovaE\AppData\Local\Microsoft\Windows\Temporary Internet Files\Content.IE5\R6TMH8UR\MC900034154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2413944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2204864"/>
            <a:ext cx="17020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a </a:t>
            </a:r>
            <a:r>
              <a:rPr lang="cs-CZ" sz="2400" dirty="0" err="1" smtClean="0"/>
              <a:t>parrot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2845041"/>
            <a:ext cx="317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yellow</a:t>
            </a:r>
            <a:r>
              <a:rPr lang="cs-CZ" sz="2400" dirty="0" smtClean="0"/>
              <a:t> nose.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61882" y="3530823"/>
            <a:ext cx="3112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a green </a:t>
            </a:r>
            <a:r>
              <a:rPr lang="cs-CZ" sz="2400" dirty="0" err="1" smtClean="0"/>
              <a:t>head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61882" y="4217201"/>
            <a:ext cx="2817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blue </a:t>
            </a:r>
            <a:r>
              <a:rPr lang="cs-CZ" sz="2400" dirty="0" err="1" smtClean="0"/>
              <a:t>wings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8904" y="4820111"/>
            <a:ext cx="27935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red</a:t>
            </a:r>
            <a:r>
              <a:rPr lang="cs-CZ" sz="2400" dirty="0" smtClean="0"/>
              <a:t> body.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08745" y="5468416"/>
            <a:ext cx="1646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err="1" smtClean="0"/>
              <a:t>eats</a:t>
            </a:r>
            <a:r>
              <a:rPr lang="cs-CZ" sz="2400" dirty="0" smtClean="0"/>
              <a:t> </a:t>
            </a:r>
            <a:r>
              <a:rPr lang="cs-CZ" sz="2400" dirty="0" err="1" smtClean="0"/>
              <a:t>nuts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63838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Vybarvi - </a:t>
            </a:r>
            <a:r>
              <a:rPr lang="cs-CZ" dirty="0" err="1"/>
              <a:t>Colour</a:t>
            </a:r>
            <a:endParaRPr lang="cs-CZ" dirty="0"/>
          </a:p>
        </p:txBody>
      </p:sp>
      <p:pic>
        <p:nvPicPr>
          <p:cNvPr id="4101" name="Picture 5" descr="C:\Users\ProchazkovaE\AppData\Local\Microsoft\Windows\Temporary Internet Files\Content.IE5\OJV14C8I\MC900434613[1].wmf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35853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89269" y="2276872"/>
            <a:ext cx="1888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a </a:t>
            </a:r>
            <a:r>
              <a:rPr lang="cs-CZ" sz="2400" dirty="0" err="1" smtClean="0"/>
              <a:t>monkey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70388" y="2900954"/>
            <a:ext cx="33904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big </a:t>
            </a:r>
            <a:r>
              <a:rPr lang="cs-CZ" sz="2400" dirty="0" err="1" smtClean="0"/>
              <a:t>orange</a:t>
            </a:r>
            <a:r>
              <a:rPr lang="cs-CZ" sz="2400" dirty="0" smtClean="0"/>
              <a:t> </a:t>
            </a:r>
            <a:r>
              <a:rPr lang="cs-CZ" sz="2400" dirty="0" err="1" smtClean="0"/>
              <a:t>ears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87515" y="3474119"/>
            <a:ext cx="37307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a  </a:t>
            </a:r>
            <a:r>
              <a:rPr lang="cs-CZ" sz="2400" dirty="0" err="1" smtClean="0"/>
              <a:t>brown</a:t>
            </a:r>
            <a:r>
              <a:rPr lang="cs-CZ" sz="2400" dirty="0" smtClean="0"/>
              <a:t> face.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389269" y="4081483"/>
            <a:ext cx="30236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smtClean="0"/>
              <a:t>has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black</a:t>
            </a:r>
            <a:r>
              <a:rPr lang="cs-CZ" sz="2400" dirty="0" smtClean="0"/>
              <a:t> body.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89269" y="4581128"/>
            <a:ext cx="3476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/>
              <a:t> </a:t>
            </a:r>
            <a:r>
              <a:rPr lang="cs-CZ" sz="2400" dirty="0" err="1" smtClean="0"/>
              <a:t>eats</a:t>
            </a:r>
            <a:r>
              <a:rPr lang="cs-CZ" sz="2400" dirty="0" smtClean="0"/>
              <a:t> a big green </a:t>
            </a:r>
            <a:r>
              <a:rPr lang="cs-CZ" sz="2400" dirty="0" err="1" smtClean="0"/>
              <a:t>banana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9369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328</Words>
  <Application>Microsoft Office PowerPoint</Application>
  <PresentationFormat>Předvádění na obrazovce (4:3)</PresentationFormat>
  <Paragraphs>54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Popiš - Describe</vt:lpstr>
      <vt:lpstr>Popiš - Describe</vt:lpstr>
      <vt:lpstr>Vybarvi - Colour</vt:lpstr>
      <vt:lpstr>Vybarvi - Colour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62</cp:revision>
  <dcterms:created xsi:type="dcterms:W3CDTF">2011-08-21T15:31:45Z</dcterms:created>
  <dcterms:modified xsi:type="dcterms:W3CDTF">2011-12-11T19:16:08Z</dcterms:modified>
</cp:coreProperties>
</file>