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5" d="100"/>
          <a:sy n="65" d="100"/>
        </p:scale>
        <p:origin x="-153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6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15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422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859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807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805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6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824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222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860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665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381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VY_42_INOVACE_11_Obvod kružnice - příklady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2538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Doplňte chybějící údaje v tabulce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0957922"/>
              </p:ext>
            </p:extLst>
          </p:nvPr>
        </p:nvGraphicFramePr>
        <p:xfrm>
          <a:off x="1115616" y="2132855"/>
          <a:ext cx="6777035" cy="30243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5407"/>
                <a:gridCol w="1355407"/>
                <a:gridCol w="1355407"/>
                <a:gridCol w="1355407"/>
                <a:gridCol w="1355407"/>
              </a:tblGrid>
              <a:tr h="9469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6932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187624" y="2348880"/>
            <a:ext cx="11256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Poloměr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C00000"/>
                </a:solidFill>
              </a:rPr>
              <a:t>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5511" y="3429000"/>
            <a:ext cx="9877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Průměr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C00000"/>
                </a:solidFill>
              </a:rPr>
              <a:t>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44364" y="4437112"/>
            <a:ext cx="9797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Obvod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699792" y="2487379"/>
            <a:ext cx="742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8 cm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009185" y="3371349"/>
            <a:ext cx="938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22 mm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660232" y="2286488"/>
            <a:ext cx="9348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1,5 cm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292080" y="4481046"/>
            <a:ext cx="1063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62,8 cm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699792" y="3556015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16 cm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39491" y="4529445"/>
            <a:ext cx="1191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50,24 </a:t>
            </a:r>
            <a:r>
              <a:rPr lang="cs-CZ" dirty="0">
                <a:solidFill>
                  <a:srgbClr val="0070C0"/>
                </a:solidFill>
              </a:rPr>
              <a:t>cm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009185" y="2487379"/>
            <a:ext cx="938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11 mm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009185" y="4481046"/>
            <a:ext cx="1258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69,08 mm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388260" y="2487379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10 </a:t>
            </a:r>
            <a:r>
              <a:rPr lang="cs-CZ" dirty="0">
                <a:solidFill>
                  <a:srgbClr val="0070C0"/>
                </a:solidFill>
              </a:rPr>
              <a:t>cm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388260" y="3429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20 </a:t>
            </a:r>
            <a:r>
              <a:rPr lang="cs-CZ" dirty="0">
                <a:solidFill>
                  <a:srgbClr val="0070C0"/>
                </a:solidFill>
              </a:rPr>
              <a:t>cm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660232" y="3556015"/>
            <a:ext cx="742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3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70C0"/>
                </a:solidFill>
              </a:rPr>
              <a:t>cm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660232" y="4481046"/>
            <a:ext cx="1063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9,42 </a:t>
            </a:r>
            <a:r>
              <a:rPr lang="cs-CZ" dirty="0">
                <a:solidFill>
                  <a:srgbClr val="0070C0"/>
                </a:solidFill>
              </a:rPr>
              <a:t>cm</a:t>
            </a:r>
          </a:p>
        </p:txBody>
      </p:sp>
    </p:spTree>
    <p:extLst>
      <p:ext uri="{BB962C8B-B14F-4D97-AF65-F5344CB8AC3E}">
        <p14:creationId xmlns:p14="http://schemas.microsoft.com/office/powerpoint/2010/main" val="161832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52</Words>
  <Application>Microsoft Office PowerPoint</Application>
  <PresentationFormat>Předvádění na obrazovce (4:3)</PresentationFormat>
  <Paragraphs>22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VY_42_INOVACE_11_Obvod kružnice - příklady</vt:lpstr>
      <vt:lpstr>Doplňte chybějící údaje v tabulce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Doplňte chybějící údaje v tabulce</dc:title>
  <dc:creator>Vagnerova</dc:creator>
  <cp:lastModifiedBy>Vagnerova</cp:lastModifiedBy>
  <cp:revision>5</cp:revision>
  <dcterms:created xsi:type="dcterms:W3CDTF">2010-12-27T23:25:18Z</dcterms:created>
  <dcterms:modified xsi:type="dcterms:W3CDTF">2011-06-18T21:54:35Z</dcterms:modified>
</cp:coreProperties>
</file>