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0" r:id="rId4"/>
    <p:sldId id="261" r:id="rId5"/>
    <p:sldId id="263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VY_22_INOVACE_29_Zvířata – skládanky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Zvířata - skládanky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VY_22_INOVACE_29_Zvířata – skládanky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Zvířata - skládanky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skládají</a:t>
            </a:r>
            <a:r>
              <a:rPr lang="cs-CZ" baseline="0" dirty="0" smtClean="0"/>
              <a:t> a zapisují slova. Slouží k procvičení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295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jako kontrola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2954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skládají</a:t>
            </a:r>
            <a:r>
              <a:rPr lang="cs-CZ" baseline="0" dirty="0" smtClean="0"/>
              <a:t> a zapisují slova. Slouží k procvičení slovní zásoby a pravopisu.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9541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</a:t>
            </a:r>
            <a:r>
              <a:rPr lang="cs-CZ" baseline="0" dirty="0" smtClean="0"/>
              <a:t> jako kontrola předchozího listu.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3213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24245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pro procvičení slovní zásoby a společnou práci s učitelem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skládání slov z písmen,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04664" y="1772816"/>
            <a:ext cx="2736304" cy="165618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28952" y="1772816"/>
            <a:ext cx="2714600" cy="1673099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10006" y="1788662"/>
            <a:ext cx="2606588" cy="165725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4664" y="4198226"/>
            <a:ext cx="2736304" cy="163391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70223" y="4198226"/>
            <a:ext cx="2712221" cy="163391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198226"/>
            <a:ext cx="2606587" cy="163391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Slož název zvířete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37224" y="2708920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G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75928" y="5570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8328" y="7094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50203" y="37390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33128" y="10142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3177" y="2339298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49765" y="1955751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F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937593" y="2185700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F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933128" y="2600908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208808" y="2110980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R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264947" y="2185700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719605" y="2347755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1483175" y="2332062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925412" y="2347755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68487" y="2653152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17870" y="2651611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86252" y="1924090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891012" y="1967125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938174" y="2496593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Y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602985" y="2228735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68685" y="1967125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641970" y="2634797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770384" y="2182948"/>
            <a:ext cx="492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285226" y="2447310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649369" y="5028199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374935" y="4771938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791639" y="5157192"/>
            <a:ext cx="405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84230" y="4735241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079520" y="4978519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31017" y="4473631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789662" y="4633972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479482" y="5202157"/>
            <a:ext cx="312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1589040" y="4775522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287369" y="4781770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432681" y="5157192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948874" y="4753573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483175" y="4252302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282576" y="2589033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602985" y="4781770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7274789" y="4372362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4073913" y="4248718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E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7437427" y="5066541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7696699" y="4504979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856436" y="4522324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770384" y="4965103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104772" y="5033548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649369" y="6080155"/>
            <a:ext cx="2045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……………………………..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96062" y="370319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26679" y="6090190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615168" y="370319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757571" y="3703194"/>
            <a:ext cx="1829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………………………….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750462" y="6080155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2947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6" grpId="0" animBg="1"/>
      <p:bldP spid="17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04664" y="1772816"/>
            <a:ext cx="2736304" cy="165618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28952" y="1772816"/>
            <a:ext cx="2714600" cy="1673099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10006" y="1788662"/>
            <a:ext cx="2606588" cy="165725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4664" y="4198226"/>
            <a:ext cx="2736304" cy="163391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70223" y="4198226"/>
            <a:ext cx="2712221" cy="163391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198226"/>
            <a:ext cx="2606587" cy="163391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87969" y="3472337"/>
            <a:ext cx="14093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GIRAFFE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29737" y="3472337"/>
            <a:ext cx="1710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ELEPHANT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88292" y="3472337"/>
            <a:ext cx="1497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MONKEY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33128" y="5890135"/>
            <a:ext cx="1151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SNAKE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87279" y="5870747"/>
            <a:ext cx="1865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CROCODILE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81386" y="5832140"/>
            <a:ext cx="1459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OSTRICH</a:t>
            </a:r>
            <a:endParaRPr lang="cs-CZ" sz="2800" dirty="0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Slož název zvířete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5928" y="5570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8328" y="7094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50203" y="37390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33128" y="10142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788075" y="6090190"/>
            <a:ext cx="2045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……………………………..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96062" y="370319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26679" y="6090190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615168" y="370319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829737" y="370319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875972" y="6080155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642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1" name="Nadpis 1310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Slož slova, složená slova napiš</a:t>
            </a:r>
            <a:endParaRPr lang="cs-CZ" dirty="0"/>
          </a:p>
        </p:txBody>
      </p:sp>
      <p:sp>
        <p:nvSpPr>
          <p:cNvPr id="1312" name="Zástupný symbol pro obsah 131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1378496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OST 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CROCO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SNA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ELE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MON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GIRA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LI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PAR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EA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13" name="Zástupný symbol pro obsah 1312"/>
          <p:cNvSpPr>
            <a:spLocks noGrp="1"/>
          </p:cNvSpPr>
          <p:nvPr>
            <p:ph sz="half" idx="2"/>
          </p:nvPr>
        </p:nvSpPr>
        <p:spPr>
          <a:xfrm>
            <a:off x="2843808" y="1600200"/>
            <a:ext cx="576064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92D050"/>
                </a:solidFill>
              </a:rPr>
              <a:t>ON                     </a:t>
            </a:r>
            <a:r>
              <a:rPr lang="cs-CZ" dirty="0" smtClean="0"/>
              <a:t>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GLE                    </a:t>
            </a:r>
            <a:r>
              <a:rPr lang="cs-CZ" dirty="0" smtClean="0"/>
              <a:t>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RICH                 </a:t>
            </a:r>
            <a:r>
              <a:rPr lang="cs-CZ" dirty="0" smtClean="0"/>
              <a:t> ……………………..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ROT                   </a:t>
            </a:r>
            <a:r>
              <a:rPr lang="cs-CZ" dirty="0" smtClean="0"/>
              <a:t>……………………...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FFE                    </a:t>
            </a:r>
            <a:r>
              <a:rPr lang="cs-CZ" dirty="0" smtClean="0"/>
              <a:t>………………………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KE                      </a:t>
            </a:r>
            <a:r>
              <a:rPr lang="cs-CZ" dirty="0" smtClean="0"/>
              <a:t>………………………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KEY                    </a:t>
            </a:r>
            <a:r>
              <a:rPr lang="cs-CZ" dirty="0" smtClean="0"/>
              <a:t>………………………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PHANT              </a:t>
            </a:r>
            <a:r>
              <a:rPr lang="cs-CZ" dirty="0" smtClean="0"/>
              <a:t>………………………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DILE                   </a:t>
            </a:r>
            <a:r>
              <a:rPr lang="cs-CZ" dirty="0" smtClean="0"/>
              <a:t>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7936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3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3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3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3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3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3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1" name="Nadpis 1310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/>
              <a:t>Slož slova, složená slova napiš</a:t>
            </a:r>
          </a:p>
        </p:txBody>
      </p:sp>
      <p:sp>
        <p:nvSpPr>
          <p:cNvPr id="1312" name="Zástupný symbol pro obsah 131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1378496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OST 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CROCO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SNA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ELE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MON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GIRA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LI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PAR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EA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13" name="Zástupný symbol pro obsah 1312"/>
          <p:cNvSpPr>
            <a:spLocks noGrp="1"/>
          </p:cNvSpPr>
          <p:nvPr>
            <p:ph sz="half" idx="2"/>
          </p:nvPr>
        </p:nvSpPr>
        <p:spPr>
          <a:xfrm>
            <a:off x="2843808" y="1600200"/>
            <a:ext cx="576064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92D050"/>
                </a:solidFill>
              </a:rPr>
              <a:t>ON                     </a:t>
            </a:r>
            <a:r>
              <a:rPr lang="cs-CZ" dirty="0" smtClean="0"/>
              <a:t>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GLE                    </a:t>
            </a:r>
            <a:r>
              <a:rPr lang="cs-CZ" dirty="0" smtClean="0"/>
              <a:t>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RICH                 </a:t>
            </a:r>
            <a:r>
              <a:rPr lang="cs-CZ" dirty="0" smtClean="0"/>
              <a:t> ……………………..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ROT                   </a:t>
            </a:r>
            <a:r>
              <a:rPr lang="cs-CZ" dirty="0" smtClean="0"/>
              <a:t>……………………...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FFE                    </a:t>
            </a:r>
            <a:r>
              <a:rPr lang="cs-CZ" dirty="0" smtClean="0"/>
              <a:t>………………………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KE                      </a:t>
            </a:r>
            <a:r>
              <a:rPr lang="cs-CZ" dirty="0" smtClean="0"/>
              <a:t>………………………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KEY                    </a:t>
            </a:r>
            <a:r>
              <a:rPr lang="cs-CZ" dirty="0" smtClean="0"/>
              <a:t>………………………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PHANT              </a:t>
            </a:r>
            <a:r>
              <a:rPr lang="cs-CZ" dirty="0" smtClean="0"/>
              <a:t>………………………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DILE                   </a:t>
            </a:r>
            <a:r>
              <a:rPr lang="cs-CZ" dirty="0" smtClean="0"/>
              <a:t>………………………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00191" y="1499194"/>
            <a:ext cx="1277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OSTRICH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0" y="3851765"/>
            <a:ext cx="1233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GIRAFFE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26035" y="4313430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LION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60840" y="4775095"/>
            <a:ext cx="1175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PARROT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60946" y="5301208"/>
            <a:ext cx="982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EAGLE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09995" y="2466770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SNAKE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1" y="2928435"/>
            <a:ext cx="1494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ELEPHANT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6532" y="3390100"/>
            <a:ext cx="1311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MONKEY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38514" y="2005105"/>
            <a:ext cx="1626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CROCODILE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614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Text je dílem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298</Words>
  <Application>Microsoft Office PowerPoint</Application>
  <PresentationFormat>Předvádění na obrazovce (4:3)</PresentationFormat>
  <Paragraphs>134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Slož název zvířete</vt:lpstr>
      <vt:lpstr>Slož název zvířete</vt:lpstr>
      <vt:lpstr>Slož slova, složená slova napiš</vt:lpstr>
      <vt:lpstr>Slož slova, složená slova napiš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65</cp:revision>
  <dcterms:created xsi:type="dcterms:W3CDTF">2011-08-21T15:31:45Z</dcterms:created>
  <dcterms:modified xsi:type="dcterms:W3CDTF">2012-03-09T20:47:44Z</dcterms:modified>
</cp:coreProperties>
</file>