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72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382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84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352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029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579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672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379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586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23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450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075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144F7-88EE-4959-9061-2AA495BB34D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563CA-85C4-4921-9692-A239F4A6E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44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VY_42_INOVACE_12_Oblouk a kruhová </a:t>
            </a:r>
            <a:r>
              <a:rPr lang="cs-CZ" sz="3200" b="1" dirty="0" smtClean="0"/>
              <a:t>výseč </a:t>
            </a:r>
            <a:r>
              <a:rPr lang="cs-CZ" sz="3200" b="1" smtClean="0"/>
              <a:t>- příklady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2119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délku oblouku a plochu kruhové výseče definované rozměry: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771001"/>
              </p:ext>
            </p:extLst>
          </p:nvPr>
        </p:nvGraphicFramePr>
        <p:xfrm>
          <a:off x="395536" y="1628800"/>
          <a:ext cx="8219255" cy="45088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3851"/>
                <a:gridCol w="1643851"/>
                <a:gridCol w="1643851"/>
                <a:gridCol w="1643851"/>
                <a:gridCol w="1643851"/>
              </a:tblGrid>
              <a:tr h="898619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Středový </a:t>
                      </a:r>
                    </a:p>
                    <a:p>
                      <a:r>
                        <a:rPr lang="cs-CZ" baseline="0" dirty="0" smtClean="0"/>
                        <a:t>                 </a:t>
                      </a:r>
                      <a:r>
                        <a:rPr lang="cs-CZ" dirty="0" smtClean="0"/>
                        <a:t> úhel  </a:t>
                      </a:r>
                    </a:p>
                    <a:p>
                      <a:r>
                        <a:rPr lang="cs-CZ" dirty="0" smtClean="0"/>
                        <a:t>Poloměr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120°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265°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12°</a:t>
                      </a:r>
                      <a:endParaRPr lang="cs-CZ" dirty="0"/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45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12,5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0,9</a:t>
                      </a:r>
                      <a:r>
                        <a:rPr lang="cs-CZ" baseline="0" dirty="0" smtClean="0"/>
                        <a:t>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89861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306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603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délku oblouku a plochu kruhové výseče definované rozměry: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079577"/>
              </p:ext>
            </p:extLst>
          </p:nvPr>
        </p:nvGraphicFramePr>
        <p:xfrm>
          <a:off x="395536" y="1628800"/>
          <a:ext cx="8219255" cy="4585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3851"/>
                <a:gridCol w="1643851"/>
                <a:gridCol w="1643851"/>
                <a:gridCol w="1643851"/>
                <a:gridCol w="1643851"/>
              </a:tblGrid>
              <a:tr h="898619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Středový </a:t>
                      </a:r>
                    </a:p>
                    <a:p>
                      <a:r>
                        <a:rPr lang="cs-CZ" baseline="0" dirty="0" smtClean="0"/>
                        <a:t>                 </a:t>
                      </a:r>
                      <a:r>
                        <a:rPr lang="cs-CZ" dirty="0" smtClean="0"/>
                        <a:t> úhel  </a:t>
                      </a:r>
                    </a:p>
                    <a:p>
                      <a:r>
                        <a:rPr lang="cs-CZ" dirty="0" smtClean="0"/>
                        <a:t>Poloměr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120°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265°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12°</a:t>
                      </a:r>
                      <a:endParaRPr lang="cs-CZ" dirty="0"/>
                    </a:p>
                  </a:txBody>
                  <a:tcPr/>
                </a:tc>
              </a:tr>
              <a:tr h="525760"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45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42,39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94,2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208,025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9,42 mm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953,775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2119,5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4680,562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211,95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</a:tr>
              <a:tr h="449310"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12,5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11,775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26,17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57,78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2,62</a:t>
                      </a:r>
                      <a:r>
                        <a:rPr lang="cs-CZ" baseline="0" dirty="0" smtClean="0"/>
                        <a:t> cm</a:t>
                      </a:r>
                      <a:endParaRPr lang="cs-CZ" baseline="30000" dirty="0" smtClean="0"/>
                    </a:p>
                  </a:txBody>
                  <a:tcPr/>
                </a:tc>
              </a:tr>
              <a:tr h="44931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73,59 cm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163,54 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361,15 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16,35 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</a:tr>
              <a:tr h="449310"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0,9</a:t>
                      </a:r>
                      <a:r>
                        <a:rPr lang="cs-CZ" baseline="0" dirty="0" smtClean="0"/>
                        <a:t>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0,84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1,884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4,16 dm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0,1884 dm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0,381 dm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0,8478 dm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1,87 dm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0,08478 dm</a:t>
                      </a:r>
                      <a:r>
                        <a:rPr lang="cs-CZ" baseline="30000" smtClean="0"/>
                        <a:t>2</a:t>
                      </a:r>
                      <a:endParaRPr lang="cs-CZ" smtClean="0"/>
                    </a:p>
                  </a:txBody>
                  <a:tcPr/>
                </a:tc>
              </a:tr>
              <a:tr h="449310"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306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288,252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640,56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1414,57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64,056 mm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44102,55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98005,68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216429,2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9800,568 </a:t>
                      </a:r>
                      <a:r>
                        <a:rPr lang="cs-CZ" baseline="0" dirty="0" smtClean="0"/>
                        <a:t>mm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181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140</Words>
  <Application>Microsoft Office PowerPoint</Application>
  <PresentationFormat>Předvádění na obrazovce (4:3)</PresentationFormat>
  <Paragraphs>74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VY_42_INOVACE_12_Oblouk a kruhová výseč - příklady</vt:lpstr>
      <vt:lpstr>Určete délku oblouku a plochu kruhové výseče definované rozměry:</vt:lpstr>
      <vt:lpstr>Určete délku oblouku a plochu kruhové výseče definované rozměry: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Určete délku oblouku a plochu kruhové výseče definované rozměry:</dc:title>
  <dc:creator>Vagnerova</dc:creator>
  <cp:lastModifiedBy>Vagnerova</cp:lastModifiedBy>
  <cp:revision>9</cp:revision>
  <dcterms:created xsi:type="dcterms:W3CDTF">2011-01-18T19:28:00Z</dcterms:created>
  <dcterms:modified xsi:type="dcterms:W3CDTF">2011-06-11T19:34:22Z</dcterms:modified>
</cp:coreProperties>
</file>