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1" r:id="rId2"/>
    <p:sldId id="259" r:id="rId3"/>
    <p:sldId id="260" r:id="rId4"/>
    <p:sldId id="262" r:id="rId5"/>
    <p:sldId id="265" r:id="rId6"/>
    <p:sldId id="268" r:id="rId7"/>
    <p:sldId id="269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7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38115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987234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přírodopis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osmý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savci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Mgr.Knedlová</a:t>
            </a:r>
            <a:r>
              <a:rPr lang="cs-CZ" dirty="0" smtClean="0"/>
              <a:t> Světlana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1.12.2010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</a:t>
            </a:r>
            <a:r>
              <a:rPr lang="cs-CZ" smtClean="0"/>
              <a:t>do škol – šablona V/2 Inovace a zkvalitnění výuky 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Ploutvonožci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1.12.2010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Příbuzní šelem</a:t>
            </a:r>
            <a:endParaRPr lang="cs-CZ" dirty="0" smtClean="0"/>
          </a:p>
          <a:p>
            <a:r>
              <a:rPr lang="cs-CZ" dirty="0" smtClean="0"/>
              <a:t>Přizpůsobení životu ve vodě , silná tuková vrstva</a:t>
            </a:r>
          </a:p>
          <a:p>
            <a:r>
              <a:rPr lang="cs-CZ" dirty="0" smtClean="0"/>
              <a:t>Torpédovitý tvar těla, krátká hustá srst</a:t>
            </a:r>
          </a:p>
          <a:p>
            <a:r>
              <a:rPr lang="cs-CZ" dirty="0" smtClean="0"/>
              <a:t>Končetiny ve tvaru ploutví</a:t>
            </a:r>
          </a:p>
          <a:p>
            <a:r>
              <a:rPr lang="cs-CZ" dirty="0" smtClean="0"/>
              <a:t>Na souši neobratní, ve vodě velmi rychlí</a:t>
            </a:r>
          </a:p>
          <a:p>
            <a:r>
              <a:rPr lang="cs-CZ" dirty="0" smtClean="0"/>
              <a:t>Masožravci – ryby</a:t>
            </a:r>
          </a:p>
          <a:p>
            <a:r>
              <a:rPr lang="cs-CZ" dirty="0" smtClean="0"/>
              <a:t>V době rozmnožování – kolonie</a:t>
            </a:r>
          </a:p>
          <a:p>
            <a:r>
              <a:rPr lang="cs-CZ" dirty="0" smtClean="0"/>
              <a:t>Arktické a mírné podnebné pásmo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Zástupci: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1.12.2010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Lachtan </a:t>
            </a:r>
            <a:r>
              <a:rPr lang="cs-CZ" dirty="0" err="1" smtClean="0"/>
              <a:t>hřívnatý</a:t>
            </a:r>
            <a:endParaRPr lang="cs-CZ" dirty="0" smtClean="0"/>
          </a:p>
          <a:p>
            <a:r>
              <a:rPr lang="cs-CZ" dirty="0" smtClean="0"/>
              <a:t>Mrož lední</a:t>
            </a:r>
          </a:p>
          <a:p>
            <a:r>
              <a:rPr lang="cs-CZ" dirty="0" smtClean="0"/>
              <a:t>Tuleň grónský</a:t>
            </a:r>
          </a:p>
          <a:p>
            <a:r>
              <a:rPr lang="cs-CZ" dirty="0" smtClean="0"/>
              <a:t>Rypouš sloní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1.12.2010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406" y="332656"/>
            <a:ext cx="8715862" cy="532859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123728" y="57332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http://cs.wikipedia.org/wiki/Soubor:Sealionharem.jpg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2558" y="764704"/>
            <a:ext cx="5376600" cy="4032448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884858" y="54452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http://cs.wikipedia.org/wiki/Soubor:Noaa-walrus22.jpg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1.12.2010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844824"/>
            <a:ext cx="6805405" cy="3028408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755576" y="55172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http://cs.wikipedia.org/wiki/Soubor:Phoca_groenlandica.jpg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1.12.2010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836712"/>
            <a:ext cx="6692158" cy="4550668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75978" y="55172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http://cs.wikipedia.org/wiki/Soubor:Mirounga_leonina_male.JPG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Učebnice přírodopisu Fraus pro </a:t>
            </a:r>
            <a:r>
              <a:rPr lang="cs-CZ" smtClean="0"/>
              <a:t>základní školy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82551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47</TotalTime>
  <Words>152</Words>
  <Application>Microsoft Office PowerPoint</Application>
  <PresentationFormat>Předvádění na obrazovce (4:3)</PresentationFormat>
  <Paragraphs>51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Ploutvonožci</vt:lpstr>
      <vt:lpstr>Zástupci:</vt:lpstr>
      <vt:lpstr>Prezentace aplikace PowerPoint</vt:lpstr>
      <vt:lpstr>Prezentace aplikace PowerPoint</vt:lpstr>
      <vt:lpstr>Prezentace aplikace PowerPoint</vt:lpstr>
      <vt:lpstr>Prezentace aplikace PowerPoint</vt:lpstr>
      <vt:lpstr>Odkazy: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Světlana Knedlová</cp:lastModifiedBy>
  <cp:revision>8</cp:revision>
  <dcterms:created xsi:type="dcterms:W3CDTF">2010-07-04T09:26:34Z</dcterms:created>
  <dcterms:modified xsi:type="dcterms:W3CDTF">2012-12-10T19:08:15Z</dcterms:modified>
</cp:coreProperties>
</file>