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4" r:id="rId4"/>
    <p:sldId id="265" r:id="rId5"/>
    <p:sldId id="267" r:id="rId6"/>
    <p:sldId id="268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VY_22_INOVACE_30_Vánoce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Vánoce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VY_22_INOVACE_30_Vánoce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Vánoce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138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dokreslují obrázek dle popisu. Slouží k procvičení čísel, barev a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224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počítají ozdoby a počet zapisují.</a:t>
            </a:r>
            <a:r>
              <a:rPr lang="cs-CZ" baseline="0" dirty="0" smtClean="0"/>
              <a:t> Slouží k procvičení barev, čísel a vazby </a:t>
            </a:r>
            <a:r>
              <a:rPr lang="cs-CZ" baseline="0" dirty="0" err="1" smtClean="0"/>
              <a:t>There</a:t>
            </a:r>
            <a:r>
              <a:rPr lang="cs-CZ" baseline="0" dirty="0" smtClean="0"/>
              <a:t> are.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387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vybarvují ozdoby dle zadání. Slouží k procvičení čísel a barev.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387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61289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</a:t>
            </a:r>
            <a:r>
              <a:rPr lang="cs-CZ" sz="2800" dirty="0" smtClean="0"/>
              <a:t>je určena pro výklad nové slovní zásoby a společnou práci s </a:t>
            </a:r>
            <a:r>
              <a:rPr lang="cs-CZ" sz="2800" dirty="0" smtClean="0"/>
              <a:t>učitelem</a:t>
            </a:r>
          </a:p>
          <a:p>
            <a:r>
              <a:rPr lang="cs-CZ" sz="2800" dirty="0" smtClean="0"/>
              <a:t>Pomůcky: </a:t>
            </a:r>
            <a:r>
              <a:rPr lang="cs-CZ" sz="2800" dirty="0" smtClean="0"/>
              <a:t>pero, fixy na </a:t>
            </a:r>
            <a:r>
              <a:rPr lang="cs-CZ" sz="2800" dirty="0" smtClean="0"/>
              <a:t>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</a:t>
            </a:r>
            <a:r>
              <a:rPr lang="cs-CZ" sz="2800" dirty="0" smtClean="0"/>
              <a:t>slovíček</a:t>
            </a:r>
            <a:r>
              <a:rPr lang="cs-CZ" sz="2800" dirty="0" smtClean="0"/>
              <a:t>, </a:t>
            </a:r>
            <a:br>
              <a:rPr lang="cs-CZ" sz="2800" dirty="0" smtClean="0"/>
            </a:br>
            <a:r>
              <a:rPr lang="cs-CZ" sz="2800" dirty="0" smtClean="0"/>
              <a:t>kresba podle popisu, počítání a vybarvování obrázků</a:t>
            </a:r>
            <a:r>
              <a:rPr lang="cs-CZ" sz="2800" dirty="0" smtClean="0"/>
              <a:t> 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 - CHRISTMAS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veselé Vánoce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vánoční pohled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vánoční hvězda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vánoční </a:t>
            </a:r>
            <a:r>
              <a:rPr lang="cs-CZ" dirty="0" smtClean="0">
                <a:solidFill>
                  <a:srgbClr val="FF0000"/>
                </a:solidFill>
              </a:rPr>
              <a:t>stromek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Vánoční ozdoba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kapr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krůta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svíčka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koleda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dárek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erry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star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decoration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carp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turkey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candle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carol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present</a:t>
            </a:r>
            <a:endParaRPr lang="cs-CZ" dirty="0"/>
          </a:p>
        </p:txBody>
      </p:sp>
      <p:pic>
        <p:nvPicPr>
          <p:cNvPr id="3075" name="Picture 3" descr="C:\Users\ProchazkovaE\AppData\Local\Microsoft\Windows\Temporary Internet Files\Content.IE5\TLWFA20Q\MC90025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62124"/>
            <a:ext cx="2158575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VA2H4KKW\MM90028372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028" y="3933056"/>
            <a:ext cx="1298019" cy="136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R6TMH8UR\MC90043977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592" y="4979788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8013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Nakresli - </a:t>
            </a:r>
            <a:r>
              <a:rPr lang="cs-CZ" dirty="0" err="1" smtClean="0"/>
              <a:t>Draw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562970" y="2202711"/>
            <a:ext cx="3672408" cy="367240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err="1" smtClean="0">
                <a:solidFill>
                  <a:srgbClr val="00B0F0"/>
                </a:solidFill>
              </a:rPr>
              <a:t>at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err="1" smtClean="0">
                <a:solidFill>
                  <a:srgbClr val="00B0F0"/>
                </a:solidFill>
              </a:rPr>
              <a:t>the</a:t>
            </a:r>
            <a:r>
              <a:rPr lang="cs-CZ" sz="1800" dirty="0" smtClean="0">
                <a:solidFill>
                  <a:srgbClr val="00B0F0"/>
                </a:solidFill>
              </a:rPr>
              <a:t> top – na vršku</a:t>
            </a:r>
          </a:p>
          <a:p>
            <a:pPr marL="0" indent="0">
              <a:buNone/>
            </a:pPr>
            <a:r>
              <a:rPr lang="cs-CZ" sz="1800" dirty="0" err="1" smtClean="0">
                <a:solidFill>
                  <a:srgbClr val="00B0F0"/>
                </a:solidFill>
              </a:rPr>
              <a:t>under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err="1" smtClean="0">
                <a:solidFill>
                  <a:srgbClr val="00B0F0"/>
                </a:solidFill>
              </a:rPr>
              <a:t>the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err="1" smtClean="0">
                <a:solidFill>
                  <a:srgbClr val="00B0F0"/>
                </a:solidFill>
              </a:rPr>
              <a:t>tree</a:t>
            </a:r>
            <a:r>
              <a:rPr lang="cs-CZ" sz="1800" dirty="0" smtClean="0">
                <a:solidFill>
                  <a:srgbClr val="00B0F0"/>
                </a:solidFill>
              </a:rPr>
              <a:t> – pod stromečkem</a:t>
            </a:r>
          </a:p>
          <a:p>
            <a:pPr marL="0" indent="0">
              <a:buNone/>
            </a:pPr>
            <a:endParaRPr lang="cs-CZ" sz="1600" dirty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candles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smtClean="0"/>
              <a:t>blue </a:t>
            </a:r>
            <a:r>
              <a:rPr lang="cs-CZ" sz="2400" dirty="0" err="1" smtClean="0"/>
              <a:t>decorations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smtClean="0"/>
              <a:t> </a:t>
            </a:r>
            <a:r>
              <a:rPr lang="cs-CZ" sz="2400" dirty="0" smtClean="0"/>
              <a:t>green </a:t>
            </a:r>
            <a:r>
              <a:rPr lang="cs-CZ" sz="2400" dirty="0" err="1" smtClean="0"/>
              <a:t>decorations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</a:t>
            </a:r>
            <a:r>
              <a:rPr lang="cs-CZ" sz="2400" dirty="0" err="1" smtClean="0"/>
              <a:t>decorations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</a:t>
            </a:r>
            <a:r>
              <a:rPr lang="cs-CZ" sz="2400" dirty="0" err="1" smtClean="0"/>
              <a:t>star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top</a:t>
            </a:r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eight</a:t>
            </a:r>
            <a:r>
              <a:rPr lang="cs-CZ" sz="2400" dirty="0" smtClean="0"/>
              <a:t> </a:t>
            </a:r>
            <a:r>
              <a:rPr lang="cs-CZ" sz="2400" dirty="0" smtClean="0"/>
              <a:t> </a:t>
            </a:r>
            <a:r>
              <a:rPr lang="cs-CZ" sz="2400" dirty="0" err="1" smtClean="0"/>
              <a:t>presents</a:t>
            </a:r>
            <a:r>
              <a:rPr lang="cs-CZ" sz="2400" dirty="0" smtClean="0"/>
              <a:t> </a:t>
            </a:r>
            <a:r>
              <a:rPr lang="cs-CZ" sz="2400" dirty="0" err="1" smtClean="0"/>
              <a:t>under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tree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769580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 - Spočítej</a:t>
            </a:r>
            <a:endParaRPr lang="cs-CZ" dirty="0"/>
          </a:p>
        </p:txBody>
      </p:sp>
      <p:pic>
        <p:nvPicPr>
          <p:cNvPr id="3076" name="Picture 4" descr="C:\Users\ProchazkovaE\AppData\Local\Microsoft\Windows\Temporary Internet Files\Content.IE5\VA2H4KKW\MP90042771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501" y="3275238"/>
            <a:ext cx="899094" cy="1023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43" y="150548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09857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112" y="3275238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063" y="4066708"/>
            <a:ext cx="1174440" cy="11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112" y="2416524"/>
            <a:ext cx="1257604" cy="125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54670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248" y="153888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32119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612" y="258609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014" y="345062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667" y="153326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36090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925" y="2561153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521" y="2389847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42" y="2759228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9193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080" y="3527408"/>
            <a:ext cx="749112" cy="74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003" y="1475475"/>
            <a:ext cx="749112" cy="74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980" y="4541152"/>
            <a:ext cx="749112" cy="74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132" y="3639018"/>
            <a:ext cx="1053001" cy="10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5048" y="5805264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are ……………………………………………………………………………………………………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……………………………………………………………………………………………………………………</a:t>
            </a:r>
            <a:endParaRPr lang="cs-CZ" sz="2000" dirty="0"/>
          </a:p>
        </p:txBody>
      </p:sp>
      <p:pic>
        <p:nvPicPr>
          <p:cNvPr id="29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098" y="4614655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969" y="4188058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914" y="3735888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560" y="4681392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092" y="4461631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266" y="4567228"/>
            <a:ext cx="696960" cy="696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16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- Vybarvi</a:t>
            </a:r>
            <a:endParaRPr lang="cs-CZ" dirty="0"/>
          </a:p>
        </p:txBody>
      </p:sp>
      <p:pic>
        <p:nvPicPr>
          <p:cNvPr id="3076" name="Picture 4" descr="C:\Users\ProchazkovaE\AppData\Local\Microsoft\Windows\Temporary Internet Files\Content.IE5\VA2H4KKW\MP90042771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501" y="3275238"/>
            <a:ext cx="899094" cy="1023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43" y="150548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09857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112" y="3275238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063" y="4066708"/>
            <a:ext cx="1174440" cy="11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112" y="2416524"/>
            <a:ext cx="1257604" cy="125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54670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248" y="153888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32119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612" y="258609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014" y="345062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667" y="1533265"/>
            <a:ext cx="941313" cy="94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36090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925" y="2561153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521" y="2389847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42" y="2759228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9193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080" y="3527408"/>
            <a:ext cx="749112" cy="74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003" y="1475475"/>
            <a:ext cx="749112" cy="74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980" y="4541152"/>
            <a:ext cx="749112" cy="74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132" y="3639018"/>
            <a:ext cx="1053001" cy="10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098" y="4614655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969" y="4188058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914" y="3735888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560" y="4681392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092" y="4461631"/>
            <a:ext cx="986667" cy="9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ProchazkovaE\AppData\Local\Microsoft\Windows\Temporary Internet Files\Content.IE5\VA2H4KKW\MP900427712[1].jpg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266" y="4567228"/>
            <a:ext cx="696960" cy="696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3920" y="5805264"/>
            <a:ext cx="8059194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six</a:t>
            </a:r>
            <a:r>
              <a:rPr lang="cs-CZ" sz="2000" dirty="0" smtClean="0"/>
              <a:t> blue </a:t>
            </a:r>
            <a:r>
              <a:rPr lang="cs-CZ" sz="2000" dirty="0" err="1" smtClean="0"/>
              <a:t>decorations</a:t>
            </a:r>
            <a:r>
              <a:rPr lang="cs-CZ" sz="2000" dirty="0" smtClean="0"/>
              <a:t>, </a:t>
            </a:r>
            <a:r>
              <a:rPr lang="cs-CZ" sz="2000" dirty="0" err="1" smtClean="0"/>
              <a:t>four</a:t>
            </a:r>
            <a:r>
              <a:rPr lang="cs-CZ" sz="2000" dirty="0" smtClean="0"/>
              <a:t> </a:t>
            </a:r>
            <a:r>
              <a:rPr lang="cs-CZ" sz="2000" dirty="0" err="1" smtClean="0"/>
              <a:t>red</a:t>
            </a:r>
            <a:r>
              <a:rPr lang="cs-CZ" sz="2000" dirty="0" smtClean="0"/>
              <a:t> </a:t>
            </a:r>
            <a:r>
              <a:rPr lang="cs-CZ" sz="2000" dirty="0" err="1" smtClean="0"/>
              <a:t>decorations</a:t>
            </a:r>
            <a:r>
              <a:rPr lang="cs-CZ" sz="2000" dirty="0" smtClean="0"/>
              <a:t>, </a:t>
            </a:r>
            <a:r>
              <a:rPr lang="cs-CZ" sz="2000" dirty="0" err="1" smtClean="0"/>
              <a:t>five</a:t>
            </a:r>
            <a:r>
              <a:rPr lang="cs-CZ" sz="2000" dirty="0" smtClean="0"/>
              <a:t> green </a:t>
            </a:r>
            <a:r>
              <a:rPr lang="cs-CZ" sz="2000" dirty="0" err="1" smtClean="0"/>
              <a:t>decorations</a:t>
            </a:r>
            <a:r>
              <a:rPr lang="cs-CZ" sz="2000" dirty="0" smtClean="0"/>
              <a:t>, </a:t>
            </a:r>
          </a:p>
          <a:p>
            <a:r>
              <a:rPr lang="cs-CZ" sz="2000" dirty="0" err="1" smtClean="0"/>
              <a:t>four</a:t>
            </a:r>
            <a:r>
              <a:rPr lang="cs-CZ" sz="2000" dirty="0" smtClean="0"/>
              <a:t> </a:t>
            </a:r>
            <a:r>
              <a:rPr lang="cs-CZ" sz="2000" dirty="0" err="1" smtClean="0"/>
              <a:t>yellow</a:t>
            </a:r>
            <a:r>
              <a:rPr lang="cs-CZ" sz="2000" dirty="0" smtClean="0"/>
              <a:t> </a:t>
            </a:r>
            <a:r>
              <a:rPr lang="cs-CZ" sz="2000" dirty="0" err="1" smtClean="0"/>
              <a:t>decorations</a:t>
            </a:r>
            <a:r>
              <a:rPr lang="cs-CZ" sz="2000" dirty="0" smtClean="0"/>
              <a:t>, </a:t>
            </a:r>
            <a:r>
              <a:rPr lang="cs-CZ" sz="2000" dirty="0" err="1" smtClean="0"/>
              <a:t>three</a:t>
            </a:r>
            <a:r>
              <a:rPr lang="cs-CZ" sz="2000" dirty="0" smtClean="0"/>
              <a:t> </a:t>
            </a:r>
            <a:r>
              <a:rPr lang="cs-CZ" sz="2000" dirty="0" err="1" smtClean="0"/>
              <a:t>orange</a:t>
            </a:r>
            <a:r>
              <a:rPr lang="cs-CZ" sz="2000" dirty="0" smtClean="0"/>
              <a:t> </a:t>
            </a:r>
            <a:r>
              <a:rPr lang="cs-CZ" sz="2000" dirty="0" err="1" smtClean="0"/>
              <a:t>decorations</a:t>
            </a:r>
            <a:r>
              <a:rPr lang="cs-CZ" sz="2000" dirty="0"/>
              <a:t> </a:t>
            </a:r>
            <a:r>
              <a:rPr lang="cs-CZ" sz="2000" dirty="0" smtClean="0"/>
              <a:t>and </a:t>
            </a:r>
            <a:r>
              <a:rPr lang="cs-CZ" sz="2000" dirty="0" err="1" smtClean="0"/>
              <a:t>five</a:t>
            </a:r>
            <a:r>
              <a:rPr lang="cs-CZ" sz="2000" dirty="0" smtClean="0"/>
              <a:t> pink </a:t>
            </a:r>
            <a:r>
              <a:rPr lang="cs-CZ" sz="2000" dirty="0" err="1" smtClean="0"/>
              <a:t>decorations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7550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247</Words>
  <Application>Microsoft Office PowerPoint</Application>
  <PresentationFormat>Předvádění na obrazovce (4:3)</PresentationFormat>
  <Paragraphs>59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VÁNOCE - CHRISTMAS</vt:lpstr>
      <vt:lpstr>Nakresli - Draw</vt:lpstr>
      <vt:lpstr>Count - Spočítej</vt:lpstr>
      <vt:lpstr>Colour - Vybarvi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60</cp:revision>
  <dcterms:created xsi:type="dcterms:W3CDTF">2011-08-21T15:31:45Z</dcterms:created>
  <dcterms:modified xsi:type="dcterms:W3CDTF">2011-12-12T19:52:20Z</dcterms:modified>
</cp:coreProperties>
</file>