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1"/>
  </p:notesMasterIdLst>
  <p:handoutMasterIdLst>
    <p:handoutMasterId r:id="rId12"/>
  </p:handoutMasterIdLst>
  <p:sldIdLst>
    <p:sldId id="261" r:id="rId2"/>
    <p:sldId id="259" r:id="rId3"/>
    <p:sldId id="260" r:id="rId4"/>
    <p:sldId id="263" r:id="rId5"/>
    <p:sldId id="264" r:id="rId6"/>
    <p:sldId id="266" r:id="rId7"/>
    <p:sldId id="280" r:id="rId8"/>
    <p:sldId id="282" r:id="rId9"/>
    <p:sldId id="28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58" autoAdjust="0"/>
  </p:normalViewPr>
  <p:slideViewPr>
    <p:cSldViewPr>
      <p:cViewPr>
        <p:scale>
          <a:sx n="77" d="100"/>
          <a:sy n="77" d="100"/>
        </p:scale>
        <p:origin x="-1176" y="20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92CDFC-8FD0-49DC-A0A4-ED42502CDC35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C2A71F-541F-4D21-B04C-84FAB2006B0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3220317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D9224-DE73-446D-BF98-EEBBFC187DC5}" type="datetimeFigureOut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561369-3170-43D5-BE99-2362ADE0537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03617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ZŠaMŠ Staré Město, Jamnická 270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Interaktivní škola pro 21.století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561369-3170-43D5-BE99-2362ADE0537C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685F3-E133-4858-B294-0C6E49408448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E955E-D009-4903-8C19-D9F05332AE09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2F36-BD2C-49D8-8191-9D7331C24EE2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112E3-0750-447A-90FE-A30DF891D1BB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AC1B2-999C-43D5-8EE2-D53AEF34293D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5B0D9D-E761-40AC-B6CF-0CC5B762B30E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8B553-629D-4CD8-A611-8DB37B3A896B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22096-18D7-4782-B560-593545B1ED3F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A7F02A-1B24-4407-AB42-6A36ABE131B3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23C3DFD-CF4D-4908-AC01-BBB60C592872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83FA5E7F-1F9C-46F3-BFDD-38517685D8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31640" y="3645024"/>
            <a:ext cx="6400800" cy="187220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Předmět:Přírodopis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osmý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Kytovci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</a:t>
            </a:r>
            <a:r>
              <a:rPr lang="cs-CZ" dirty="0" err="1" smtClean="0"/>
              <a:t>Mgr.Knedlová</a:t>
            </a:r>
            <a:r>
              <a:rPr lang="cs-CZ" dirty="0" smtClean="0"/>
              <a:t> Světlana</a:t>
            </a:r>
          </a:p>
          <a:p>
            <a:pPr algn="l"/>
            <a:endParaRPr lang="cs-CZ" dirty="0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6.1.2011</a:t>
            </a:r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V/2 Inovace a zkvalitnění výuky 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755576" y="548680"/>
            <a:ext cx="7772400" cy="2232248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2636912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Znaky: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EBC4FF-95E9-470F-A7D2-95C1B12FE164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dirty="0" smtClean="0"/>
          </a:p>
          <a:p>
            <a:r>
              <a:rPr lang="cs-CZ" dirty="0" smtClean="0"/>
              <a:t>Život v moři, kůže bez srsti, silná vrstva podkožního tuku, před ponořením vydechují otvorem na hlavě vlhký vzduch, plavou pomocí ocasní ploutve a předních ploutví</a:t>
            </a:r>
          </a:p>
          <a:p>
            <a:r>
              <a:rPr lang="cs-CZ" dirty="0" smtClean="0"/>
              <a:t>Orientují se </a:t>
            </a:r>
            <a:r>
              <a:rPr lang="cs-CZ" dirty="0" smtClean="0"/>
              <a:t>prostřednictvím odražených ultrazvukových vln</a:t>
            </a:r>
            <a:endParaRPr lang="cs-CZ" dirty="0" smtClean="0"/>
          </a:p>
          <a:p>
            <a:r>
              <a:rPr lang="cs-CZ" dirty="0" smtClean="0"/>
              <a:t>Samice rodí jedno mládě</a:t>
            </a:r>
          </a:p>
          <a:p>
            <a:r>
              <a:rPr lang="cs-CZ" dirty="0" smtClean="0"/>
              <a:t>Rohovité kostice – cedí plankton – plejtvák,velryba</a:t>
            </a:r>
          </a:p>
          <a:p>
            <a:r>
              <a:rPr lang="cs-CZ" dirty="0" smtClean="0"/>
              <a:t>Ozubené čelisti – loví ryby – vorvaň, delfín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Nadpis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Plejtvák obrovský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66514-6054-4BDC-84C6-E336E59F1CDD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30 m , 190 tun, největší kytovec, silně ohrožený druh</a:t>
            </a: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2600" y="2072828"/>
            <a:ext cx="6038800" cy="3804444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86000" y="58772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http://cs.wikipedia.org/wiki/Soubor:Bluewhale877.jpg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Velryba grónská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4</a:t>
            </a:fld>
            <a:endParaRPr lang="cs-CZ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1355684"/>
            <a:ext cx="5975920" cy="3901422"/>
          </a:xfrm>
        </p:spPr>
      </p:pic>
      <p:sp>
        <p:nvSpPr>
          <p:cNvPr id="8" name="Obdélník 7"/>
          <p:cNvSpPr/>
          <p:nvPr/>
        </p:nvSpPr>
        <p:spPr>
          <a:xfrm>
            <a:off x="2305631" y="573325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http://cs.wikipedia.org/wiki/Soubor:Bowheads42.jpg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Vorvaň tuponosý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25 m, hlavonožci, pod vodou vydrží 80 minut, 20 km/h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204864"/>
            <a:ext cx="7784648" cy="3600400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1979712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http://sk.wikipedia.org/wiki/S%C3%BAbor:Sperm_whale_12.jpg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Delfín skákavý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Středozemní moře, loví ryby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206" y="1519040"/>
            <a:ext cx="6821588" cy="4502248"/>
          </a:xfrm>
          <a:prstGeom prst="rect">
            <a:avLst/>
          </a:prstGeom>
        </p:spPr>
      </p:pic>
      <p:sp>
        <p:nvSpPr>
          <p:cNvPr id="7" name="Obdélník 6"/>
          <p:cNvSpPr/>
          <p:nvPr/>
        </p:nvSpPr>
        <p:spPr>
          <a:xfrm>
            <a:off x="2286000" y="60212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http://cs.wikipedia.org/wiki/Soubor:Bottlenose_Dolphin_KSC04pd0178.jpg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Běluha severní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7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7" y="1438824"/>
            <a:ext cx="5455344" cy="3862384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899592" y="530120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http://cs.wikipedia.org/wiki/Soubor:Belugawhale_MMC.jpg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Narval jednorohý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C3B8B-2BE7-46BD-AD0D-1A575DB0D3E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8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413136"/>
            <a:ext cx="6984776" cy="4444064"/>
          </a:xfrm>
          <a:prstGeom prst="rect">
            <a:avLst/>
          </a:prstGeom>
        </p:spPr>
      </p:pic>
      <p:sp>
        <p:nvSpPr>
          <p:cNvPr id="8" name="Obdélník 7"/>
          <p:cNvSpPr/>
          <p:nvPr/>
        </p:nvSpPr>
        <p:spPr>
          <a:xfrm>
            <a:off x="2123728" y="59492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http://cs.wikipedia.org/wiki/Soubor:Narwhals_breach.jpg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Odkazy: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F9F2B9-68B8-4300-A6EA-D1F6D8B8F950}" type="datetime1">
              <a:rPr lang="cs-CZ" smtClean="0"/>
              <a:pPr/>
              <a:t>10.12.2012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FA5E7F-1F9C-46F3-BFDD-38517685D8EC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Učebnice přírodopisu Fraus pro </a:t>
            </a:r>
            <a:r>
              <a:rPr lang="cs-CZ" smtClean="0"/>
              <a:t>základní školy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79099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159</TotalTime>
  <Words>208</Words>
  <Application>Microsoft Office PowerPoint</Application>
  <PresentationFormat>Předvádění na obrazovce (4:3)</PresentationFormat>
  <Paragraphs>60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Základní škola a mateřská škola Staré Město   Interaktivní škola pro žáka 21.století</vt:lpstr>
      <vt:lpstr>Znaky:</vt:lpstr>
      <vt:lpstr>Plejtvák obrovský</vt:lpstr>
      <vt:lpstr>Velryba grónská</vt:lpstr>
      <vt:lpstr>Vorvaň tuponosý</vt:lpstr>
      <vt:lpstr>Delfín skákavý</vt:lpstr>
      <vt:lpstr>Běluha severní</vt:lpstr>
      <vt:lpstr>Narval jednorohý</vt:lpstr>
      <vt:lpstr>Odkazy: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Interaktivní škola pro žáka 21.století</dc:title>
  <dc:creator>icts</dc:creator>
  <cp:lastModifiedBy>Světlana Knedlová</cp:lastModifiedBy>
  <cp:revision>21</cp:revision>
  <dcterms:created xsi:type="dcterms:W3CDTF">2010-07-04T09:26:34Z</dcterms:created>
  <dcterms:modified xsi:type="dcterms:W3CDTF">2012-12-10T19:18:02Z</dcterms:modified>
</cp:coreProperties>
</file>