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4"/>
  </p:notesMasterIdLst>
  <p:handoutMasterIdLst>
    <p:handoutMasterId r:id="rId15"/>
  </p:handoutMasterIdLst>
  <p:sldIdLst>
    <p:sldId id="261" r:id="rId2"/>
    <p:sldId id="259" r:id="rId3"/>
    <p:sldId id="260" r:id="rId4"/>
    <p:sldId id="262" r:id="rId5"/>
    <p:sldId id="297" r:id="rId6"/>
    <p:sldId id="263" r:id="rId7"/>
    <p:sldId id="264" r:id="rId8"/>
    <p:sldId id="265" r:id="rId9"/>
    <p:sldId id="267" r:id="rId10"/>
    <p:sldId id="268" r:id="rId11"/>
    <p:sldId id="269" r:id="rId12"/>
    <p:sldId id="29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58114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02136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Přírodopis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osmý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šelmy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10.11.2010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Znaky: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Přizpůsobily se životu v různých prostředích 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od tropických pralesů až po polární oblasti</a:t>
            </a:r>
            <a:endParaRPr lang="cs-CZ" dirty="0" smtClean="0"/>
          </a:p>
          <a:p>
            <a:r>
              <a:rPr lang="cs-CZ" dirty="0" smtClean="0"/>
              <a:t>Dobrý sluch,čich, zrak a hmat</a:t>
            </a:r>
          </a:p>
          <a:p>
            <a:r>
              <a:rPr lang="cs-CZ" dirty="0" smtClean="0"/>
              <a:t>Mají pružné a svalnaté tělo</a:t>
            </a:r>
            <a:endParaRPr lang="cs-CZ" dirty="0" smtClean="0"/>
          </a:p>
          <a:p>
            <a:r>
              <a:rPr lang="cs-CZ" dirty="0" smtClean="0"/>
              <a:t>Loví masitou </a:t>
            </a:r>
            <a:r>
              <a:rPr lang="cs-CZ" dirty="0" smtClean="0"/>
              <a:t>potravu, za setmění nebo v noci</a:t>
            </a:r>
            <a:endParaRPr lang="cs-CZ" dirty="0" smtClean="0"/>
          </a:p>
          <a:p>
            <a:r>
              <a:rPr lang="cs-CZ" dirty="0" smtClean="0"/>
              <a:t>Na konci potravního řetězce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Psovití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Masožravci, kteří štvou kořist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mečky </a:t>
            </a:r>
            <a:r>
              <a:rPr lang="cs-CZ" dirty="0" smtClean="0"/>
              <a:t>– hierarchie –dělba </a:t>
            </a:r>
            <a:r>
              <a:rPr lang="cs-CZ" dirty="0" smtClean="0"/>
              <a:t>práce – alfa pár</a:t>
            </a:r>
            <a:endParaRPr lang="cs-CZ" dirty="0" smtClean="0"/>
          </a:p>
          <a:p>
            <a:r>
              <a:rPr lang="cs-CZ" dirty="0" smtClean="0"/>
              <a:t>Prstochodci</a:t>
            </a:r>
          </a:p>
          <a:p>
            <a:r>
              <a:rPr lang="cs-CZ" dirty="0" smtClean="0"/>
              <a:t>Drápy nejsou zatažitelné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Z:Vlk obecný ,Šakal </a:t>
            </a:r>
            <a:r>
              <a:rPr lang="cs-CZ" dirty="0" err="1" smtClean="0"/>
              <a:t>obecný,Kojot</a:t>
            </a:r>
            <a:r>
              <a:rPr lang="cs-CZ" dirty="0" smtClean="0"/>
              <a:t> </a:t>
            </a:r>
            <a:r>
              <a:rPr lang="cs-CZ" dirty="0" smtClean="0"/>
              <a:t>prériový,Pes </a:t>
            </a:r>
            <a:r>
              <a:rPr lang="cs-CZ" dirty="0" err="1" smtClean="0"/>
              <a:t>dingo,Liška</a:t>
            </a:r>
            <a:r>
              <a:rPr lang="cs-CZ" dirty="0" smtClean="0"/>
              <a:t> </a:t>
            </a:r>
            <a:r>
              <a:rPr lang="cs-CZ" dirty="0" err="1" smtClean="0"/>
              <a:t>obecná,Liška</a:t>
            </a:r>
            <a:r>
              <a:rPr lang="cs-CZ" dirty="0" smtClean="0"/>
              <a:t> </a:t>
            </a:r>
            <a:r>
              <a:rPr lang="cs-CZ" dirty="0" smtClean="0"/>
              <a:t>polární,Fenek berberský,Pes domácí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Vlk obecný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447800"/>
            <a:ext cx="5891992" cy="3925540"/>
          </a:xfrm>
        </p:spPr>
      </p:pic>
      <p:sp>
        <p:nvSpPr>
          <p:cNvPr id="8" name="Obdélník 7"/>
          <p:cNvSpPr/>
          <p:nvPr/>
        </p:nvSpPr>
        <p:spPr>
          <a:xfrm>
            <a:off x="755576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http://cs.wikipedia.org/wiki/Soubor:Canis_lupus.jpg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700808"/>
            <a:ext cx="5446360" cy="3710333"/>
          </a:xfrm>
        </p:spPr>
      </p:pic>
      <p:sp>
        <p:nvSpPr>
          <p:cNvPr id="8" name="Obdélník 7"/>
          <p:cNvSpPr/>
          <p:nvPr/>
        </p:nvSpPr>
        <p:spPr>
          <a:xfrm>
            <a:off x="755576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http://cs.wikipedia.org/wiki/Soubor:Vulpes_vulpes_standing_in_snow.jpg</a:t>
            </a:r>
          </a:p>
        </p:txBody>
      </p:sp>
    </p:spTree>
    <p:extLst>
      <p:ext uri="{BB962C8B-B14F-4D97-AF65-F5344CB8AC3E}">
        <p14:creationId xmlns:p14="http://schemas.microsoft.com/office/powerpoint/2010/main" val="83271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Šakal obecný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700808"/>
            <a:ext cx="5486400" cy="3657600"/>
          </a:xfrm>
        </p:spPr>
      </p:pic>
      <p:sp>
        <p:nvSpPr>
          <p:cNvPr id="8" name="Obdélník 7"/>
          <p:cNvSpPr/>
          <p:nvPr/>
        </p:nvSpPr>
        <p:spPr>
          <a:xfrm>
            <a:off x="971600" y="56612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http://cs.wikipedia.org/wiki/Soubor:Golden_Jackal_sa02.jpg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Kojot prériový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556792"/>
            <a:ext cx="5241376" cy="3858963"/>
          </a:xfrm>
        </p:spPr>
      </p:pic>
      <p:sp>
        <p:nvSpPr>
          <p:cNvPr id="8" name="Obdélník 7"/>
          <p:cNvSpPr/>
          <p:nvPr/>
        </p:nvSpPr>
        <p:spPr>
          <a:xfrm>
            <a:off x="611560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http://cs.wikipedia.org/wiki/Kojot_pr%C3%A9rijn%C3%AD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ingo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1068" y="1268760"/>
            <a:ext cx="5509324" cy="4247214"/>
          </a:xfrm>
        </p:spPr>
      </p:pic>
      <p:sp>
        <p:nvSpPr>
          <p:cNvPr id="8" name="Obdélník 7"/>
          <p:cNvSpPr/>
          <p:nvPr/>
        </p:nvSpPr>
        <p:spPr>
          <a:xfrm>
            <a:off x="467544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http://cs.wikipedia.org/wiki/Soubor:Dingo_Australia_Zoo_QLD.jpg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polární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5552" y="1573573"/>
            <a:ext cx="5143448" cy="4011621"/>
          </a:xfrm>
        </p:spPr>
      </p:pic>
      <p:sp>
        <p:nvSpPr>
          <p:cNvPr id="8" name="Obdélník 7"/>
          <p:cNvSpPr/>
          <p:nvPr/>
        </p:nvSpPr>
        <p:spPr>
          <a:xfrm>
            <a:off x="539552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http://cs.wikipedia.org/wiki/Soubor:Polarfuchs_1_2004-11-17.jpg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Fenek berberský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447800"/>
            <a:ext cx="5436840" cy="4077630"/>
          </a:xfrm>
        </p:spPr>
      </p:pic>
      <p:sp>
        <p:nvSpPr>
          <p:cNvPr id="8" name="Obdélník 7"/>
          <p:cNvSpPr/>
          <p:nvPr/>
        </p:nvSpPr>
        <p:spPr>
          <a:xfrm>
            <a:off x="683568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http://cs.wikipedia.org/wiki/Soubor:TA_ZOO_orna_Pict0224edit2.jpg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Pes domácí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0520" y="1574800"/>
            <a:ext cx="3415080" cy="3870424"/>
          </a:xfrm>
        </p:spPr>
      </p:pic>
      <p:sp>
        <p:nvSpPr>
          <p:cNvPr id="8" name="Obdélník 7"/>
          <p:cNvSpPr/>
          <p:nvPr/>
        </p:nvSpPr>
        <p:spPr>
          <a:xfrm>
            <a:off x="611560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http://cs.wikipedia.org/wiki/Pes_dom%C3%A1c%C3%AD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přírodopisu Fraus pro základní školy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6496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196</TotalTime>
  <Words>217</Words>
  <Application>Microsoft Office PowerPoint</Application>
  <PresentationFormat>Předvádění na obrazovce (4:3)</PresentationFormat>
  <Paragraphs>76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Základní škola a mateřská škola Staré Město   Interaktivní škola pro žáka 21.století</vt:lpstr>
      <vt:lpstr>Znaky: </vt:lpstr>
      <vt:lpstr>Psovití</vt:lpstr>
      <vt:lpstr>Vlk obecný</vt:lpstr>
      <vt:lpstr>Liška obecná</vt:lpstr>
      <vt:lpstr>Šakal obecný</vt:lpstr>
      <vt:lpstr>Kojot prériový</vt:lpstr>
      <vt:lpstr>Dingo</vt:lpstr>
      <vt:lpstr>Liška polární</vt:lpstr>
      <vt:lpstr>Fenek berberský</vt:lpstr>
      <vt:lpstr>Pes domácí</vt:lpstr>
      <vt:lpstr>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24</cp:revision>
  <dcterms:created xsi:type="dcterms:W3CDTF">2010-07-04T09:26:34Z</dcterms:created>
  <dcterms:modified xsi:type="dcterms:W3CDTF">2012-12-10T19:42:35Z</dcterms:modified>
</cp:coreProperties>
</file>