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9"/>
  </p:notesMasterIdLst>
  <p:handoutMasterIdLst>
    <p:handoutMasterId r:id="rId20"/>
  </p:handoutMasterIdLst>
  <p:sldIdLst>
    <p:sldId id="261" r:id="rId2"/>
    <p:sldId id="259" r:id="rId3"/>
    <p:sldId id="285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83" r:id="rId17"/>
    <p:sldId id="28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94330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15274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shop.prirodniny.cz/zbozi/4089/Krytolebec---Discosauriscus-pulcherrimus.ht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bojzivelnici-plazi.webnode.cz/colek-karpatsky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sedmý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obojživelníci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9.11.2010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obojživelníků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Před 350 milióny let z lalokoploutvých ryb</a:t>
            </a:r>
          </a:p>
          <a:p>
            <a:r>
              <a:rPr lang="cs-CZ" dirty="0" smtClean="0"/>
              <a:t>Nejstarší obojživelníci – krytolebci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mtClean="0">
                <a:hlinkClick r:id="rId3"/>
              </a:rPr>
              <a:t>http://eshop.prirodniny.cz/zbozi/4089/Krytolebec---Discosauriscus-pulcherrimus.htm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 textu chybějící slova: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Obojživelníci jsou živočichové, kteří žijí v mládí …………..</a:t>
            </a:r>
          </a:p>
          <a:p>
            <a:r>
              <a:rPr lang="cs-CZ" dirty="0"/>
              <a:t>a</a:t>
            </a:r>
            <a:r>
              <a:rPr lang="cs-CZ" dirty="0" smtClean="0"/>
              <a:t> v dospělosti …………………. .    .</a:t>
            </a:r>
          </a:p>
          <a:p>
            <a:r>
              <a:rPr lang="cs-CZ" dirty="0" smtClean="0"/>
              <a:t>Mají …………………. tělesnou teplotu a stále ………….  kůži.</a:t>
            </a:r>
          </a:p>
          <a:p>
            <a:r>
              <a:rPr lang="cs-CZ" dirty="0" smtClean="0"/>
              <a:t>Lebka obojživelníků je spojena s páteří ………………….. .</a:t>
            </a:r>
          </a:p>
          <a:p>
            <a:r>
              <a:rPr lang="cs-CZ" dirty="0" smtClean="0"/>
              <a:t>V dutině ústní mají obojživelníci …………………… .</a:t>
            </a:r>
          </a:p>
          <a:p>
            <a:r>
              <a:rPr lang="cs-CZ" dirty="0" smtClean="0"/>
              <a:t>Vyvíjejí se …………………….. .</a:t>
            </a:r>
          </a:p>
          <a:p>
            <a:r>
              <a:rPr lang="cs-CZ" dirty="0" smtClean="0"/>
              <a:t>Jejich larvy, tzv. ……………, dýchají …………..  .</a:t>
            </a:r>
          </a:p>
          <a:p>
            <a:r>
              <a:rPr lang="cs-CZ" dirty="0" smtClean="0"/>
              <a:t>Dospělí jedinci dýchají …………..a ……………….</a:t>
            </a:r>
          </a:p>
          <a:p>
            <a:r>
              <a:rPr lang="cs-CZ" dirty="0" smtClean="0"/>
              <a:t>Srdce je ………………………….</a:t>
            </a:r>
          </a:p>
          <a:p>
            <a:r>
              <a:rPr lang="cs-CZ" dirty="0" smtClean="0"/>
              <a:t>Do těla je ze srdce vháněna krev ……………,proto obojživelníci dýchají také ………………  .</a:t>
            </a:r>
          </a:p>
        </p:txBody>
      </p:sp>
    </p:spTree>
    <p:extLst>
      <p:ext uri="{BB962C8B-B14F-4D97-AF65-F5344CB8AC3E}">
        <p14:creationId xmlns:p14="http://schemas.microsoft.com/office/powerpoint/2010/main" val="3355169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Čolek obecný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700808"/>
            <a:ext cx="4784824" cy="3588618"/>
          </a:xfrm>
        </p:spPr>
      </p:pic>
      <p:sp>
        <p:nvSpPr>
          <p:cNvPr id="8" name="Obdélník 7"/>
          <p:cNvSpPr/>
          <p:nvPr/>
        </p:nvSpPr>
        <p:spPr>
          <a:xfrm>
            <a:off x="1043608" y="5589239"/>
            <a:ext cx="47525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http://cs.wikipedia.org/wiki/%C4%8Colek_obecn%C3%BD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Čolek horský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412776"/>
            <a:ext cx="5436840" cy="4077630"/>
          </a:xfrm>
        </p:spPr>
      </p:pic>
      <p:sp>
        <p:nvSpPr>
          <p:cNvPr id="9" name="Obdélník 8"/>
          <p:cNvSpPr/>
          <p:nvPr/>
        </p:nvSpPr>
        <p:spPr>
          <a:xfrm rot="10800000" flipV="1">
            <a:off x="737686" y="5657098"/>
            <a:ext cx="58645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http://cs.wikipedia.org/wiki/%C4%8Colek_horsk%C3%BD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Čolek karpatský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http://obojzivelnici-plazi.webnode.cz/colek-karpatsky/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Mlok skvrnitý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544714"/>
            <a:ext cx="5220816" cy="3915612"/>
          </a:xfrm>
        </p:spPr>
      </p:pic>
      <p:sp>
        <p:nvSpPr>
          <p:cNvPr id="9" name="Obdélník 8"/>
          <p:cNvSpPr/>
          <p:nvPr/>
        </p:nvSpPr>
        <p:spPr>
          <a:xfrm>
            <a:off x="611560" y="5460326"/>
            <a:ext cx="61116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http://cs.wikipedia.org/wiki/Soubor:Mlok.JPG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Kuňka žlutobřichá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700808"/>
            <a:ext cx="4812360" cy="3853748"/>
          </a:xfrm>
        </p:spPr>
      </p:pic>
      <p:sp>
        <p:nvSpPr>
          <p:cNvPr id="9" name="Obdélník 8"/>
          <p:cNvSpPr/>
          <p:nvPr/>
        </p:nvSpPr>
        <p:spPr>
          <a:xfrm>
            <a:off x="611560" y="5877272"/>
            <a:ext cx="6102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http://cs.wikipedia.org/wiki/Soubor:BombinaVariegataJuv.jpg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Skokan zelený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1624" y="1700808"/>
            <a:ext cx="5226640" cy="3816424"/>
          </a:xfrm>
        </p:spPr>
      </p:pic>
      <p:sp>
        <p:nvSpPr>
          <p:cNvPr id="9" name="Obdélník 8"/>
          <p:cNvSpPr/>
          <p:nvPr/>
        </p:nvSpPr>
        <p:spPr>
          <a:xfrm>
            <a:off x="1484071" y="5671311"/>
            <a:ext cx="51570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http://cs.wikipedia.org/wiki/Soubor:Teichfrosch.jpg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Skokan hnědý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556792"/>
            <a:ext cx="4920952" cy="3641504"/>
          </a:xfrm>
        </p:spPr>
      </p:pic>
      <p:sp>
        <p:nvSpPr>
          <p:cNvPr id="9" name="Obdélník 8"/>
          <p:cNvSpPr/>
          <p:nvPr/>
        </p:nvSpPr>
        <p:spPr>
          <a:xfrm>
            <a:off x="683568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http://cs.wikipedia.org/wiki/Soubor:European_Common_Frog_Rana_temporaria_(cropped).jpg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Ropuch obecná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484784"/>
            <a:ext cx="5742384" cy="4019669"/>
          </a:xfrm>
        </p:spPr>
      </p:pic>
      <p:sp>
        <p:nvSpPr>
          <p:cNvPr id="9" name="Obdélník 8"/>
          <p:cNvSpPr/>
          <p:nvPr/>
        </p:nvSpPr>
        <p:spPr>
          <a:xfrm>
            <a:off x="683568" y="5777827"/>
            <a:ext cx="6462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http://cs.wikipedia.org/wiki/Soubor:Bufo_bufo_-_Erdkr%C3%B6te.jpg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Rosnička zelená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628800"/>
            <a:ext cx="5611688" cy="3617380"/>
          </a:xfrm>
        </p:spPr>
      </p:pic>
      <p:sp>
        <p:nvSpPr>
          <p:cNvPr id="9" name="Obdélník 8"/>
          <p:cNvSpPr/>
          <p:nvPr/>
        </p:nvSpPr>
        <p:spPr>
          <a:xfrm>
            <a:off x="395536" y="53732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http://cs.wikipedia.org/wiki/Soubor:Hyla_arborea_(Marek_Szczepanek).jpg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Axolotl mexický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556792"/>
            <a:ext cx="5255468" cy="3931869"/>
          </a:xfrm>
        </p:spPr>
      </p:pic>
      <p:sp>
        <p:nvSpPr>
          <p:cNvPr id="9" name="Obdélník 8"/>
          <p:cNvSpPr/>
          <p:nvPr/>
        </p:nvSpPr>
        <p:spPr>
          <a:xfrm>
            <a:off x="467544" y="5661248"/>
            <a:ext cx="44097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http://cs.wikipedia.org/wiki/Soubor:Axolotl.jpg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Velemlok japonský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42876"/>
            <a:ext cx="5754942" cy="3787895"/>
          </a:xfrm>
        </p:spPr>
      </p:pic>
      <p:sp>
        <p:nvSpPr>
          <p:cNvPr id="9" name="Obdélník 8"/>
          <p:cNvSpPr/>
          <p:nvPr/>
        </p:nvSpPr>
        <p:spPr>
          <a:xfrm>
            <a:off x="755576" y="53732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http://cs.wikipedia.org/wiki/Soubor:Cryptobranchus_japonicus.jpg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Listovnice</a:t>
            </a:r>
            <a:r>
              <a:rPr lang="cs-CZ" dirty="0"/>
              <a:t> </a:t>
            </a:r>
            <a:r>
              <a:rPr lang="cs-CZ" dirty="0" smtClean="0"/>
              <a:t>červenooká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593217"/>
            <a:ext cx="5114598" cy="3834349"/>
          </a:xfrm>
        </p:spPr>
      </p:pic>
      <p:sp>
        <p:nvSpPr>
          <p:cNvPr id="9" name="Obdélník 8"/>
          <p:cNvSpPr/>
          <p:nvPr/>
        </p:nvSpPr>
        <p:spPr>
          <a:xfrm>
            <a:off x="827584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http://cs.wikipedia.org/wiki/Soubor:Red_eyed_tree_frog_edit2.jpg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Pralesnička</a:t>
            </a:r>
            <a:r>
              <a:rPr lang="cs-CZ" dirty="0" smtClean="0"/>
              <a:t> strašná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1008" y="1518944"/>
            <a:ext cx="4615288" cy="3923928"/>
          </a:xfrm>
        </p:spPr>
      </p:pic>
      <p:sp>
        <p:nvSpPr>
          <p:cNvPr id="11" name="Obdélník 10"/>
          <p:cNvSpPr/>
          <p:nvPr/>
        </p:nvSpPr>
        <p:spPr>
          <a:xfrm>
            <a:off x="323528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http://cs.wikipedia.org/wiki/Pralesni%C4%8Dka_azurov%C3%A1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přírodopisu Fraus pro základní školy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970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135</TotalTime>
  <Words>310</Words>
  <Application>Microsoft Office PowerPoint</Application>
  <PresentationFormat>Předvádění na obrazovce (4:3)</PresentationFormat>
  <Paragraphs>106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Jmění</vt:lpstr>
      <vt:lpstr>Základní škola a mateřská škola Staré Město   Interaktivní škola pro žáka 21.století</vt:lpstr>
      <vt:lpstr>Vývoj obojživelníků</vt:lpstr>
      <vt:lpstr>Doplň v textu chybějící slova:</vt:lpstr>
      <vt:lpstr>Čolek obecný</vt:lpstr>
      <vt:lpstr>Čolek horský</vt:lpstr>
      <vt:lpstr>Čolek karpatský</vt:lpstr>
      <vt:lpstr>Mlok skvrnitý</vt:lpstr>
      <vt:lpstr>Kuňka žlutobřichá</vt:lpstr>
      <vt:lpstr>Skokan zelený</vt:lpstr>
      <vt:lpstr>Skokan hnědý</vt:lpstr>
      <vt:lpstr>Ropuch obecná</vt:lpstr>
      <vt:lpstr>Rosnička zelená</vt:lpstr>
      <vt:lpstr>Axolotl mexický</vt:lpstr>
      <vt:lpstr>Velemlok japonský</vt:lpstr>
      <vt:lpstr>Listovnice červenooká</vt:lpstr>
      <vt:lpstr>Pralesnička strašná</vt:lpstr>
      <vt:lpstr>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17</cp:revision>
  <dcterms:created xsi:type="dcterms:W3CDTF">2010-07-04T09:26:34Z</dcterms:created>
  <dcterms:modified xsi:type="dcterms:W3CDTF">2012-12-10T20:03:29Z</dcterms:modified>
</cp:coreProperties>
</file>