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5" r:id="rId4"/>
    <p:sldId id="266" r:id="rId5"/>
    <p:sldId id="264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VY_22_INOVACE_31_Kalendář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Kalendář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VY_22_INOVACE_31_Kalendář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Kalendář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Nejprve žáci jmenují měsíce v roce. Poté následuje diskuze, jaký obrázek je pro daný měsíc nejvýstižnější.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290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dokreslují vhodné obrázky</a:t>
            </a:r>
            <a:r>
              <a:rPr lang="cs-CZ" baseline="0" dirty="0" smtClean="0"/>
              <a:t> nebo dopisují název měsíce.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520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jako pracovní list pro samostatnou práci žáků. Žáci vpisují název</a:t>
            </a:r>
            <a:r>
              <a:rPr lang="cs-CZ" baseline="0" dirty="0" smtClean="0"/>
              <a:t> měsíce a poté dokreslují vhodný obrázek.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714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671189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První část je určena k procvičení slovní zásoby a společnou práci s učitelem, další část lze využít pro samostatnou práci žáků jako pracovní list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slovíček, dokreslování obrázků k textu, doplňování textu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k obrázkům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calendar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4043785"/>
              </p:ext>
            </p:extLst>
          </p:nvPr>
        </p:nvGraphicFramePr>
        <p:xfrm>
          <a:off x="323528" y="764704"/>
          <a:ext cx="8229600" cy="5929808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584176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January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February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March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April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 May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June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July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August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September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October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November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December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Users\ProchazkovaE\AppData\Local\Microsoft\Windows\Temporary Internet Files\Content.IE5\VA2H4KKW\MC900250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58054"/>
            <a:ext cx="1235043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R6TMH8UR\MC9000887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920" y="940342"/>
            <a:ext cx="1008112" cy="125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OJV14C8I\MC900122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757" y="1025909"/>
            <a:ext cx="1080120" cy="1083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MMHF5AC4\MC9004374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11" y="2918638"/>
            <a:ext cx="1483983" cy="1170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R6TMH8UR\MC9003585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366" y="2918638"/>
            <a:ext cx="1588271" cy="121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TN3PGN12\MC90043638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037" y="4797152"/>
            <a:ext cx="1185437" cy="131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R6TMH8UR\MC9002956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592" y="2935069"/>
            <a:ext cx="1854451" cy="1201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rochazkovaE\AppData\Local\Microsoft\Windows\Temporary Internet Files\Content.IE5\O5OWQL3P\MP90022770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559" y="2917343"/>
            <a:ext cx="1820392" cy="1189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rochazkovaE\AppData\Local\Microsoft\Windows\Temporary Internet Files\Content.IE5\R6TMH8UR\MC90023304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950" y="4947839"/>
            <a:ext cx="1181677" cy="118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rochazkovaE\AppData\Local\Microsoft\Windows\Temporary Internet Files\Content.IE5\TLWFA20Q\MC90023737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004" y="4933128"/>
            <a:ext cx="1297663" cy="104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ProchazkovaE\AppData\Local\Microsoft\Windows\Temporary Internet Files\Content.IE5\JDMGALS6\MC90003019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604" y="962378"/>
            <a:ext cx="1041816" cy="126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ProchazkovaE\AppData\Local\Microsoft\Windows\Temporary Internet Files\Content.IE5\TLWFA20Q\MC90035376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507" y="4838560"/>
            <a:ext cx="1284087" cy="121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293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calendar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9605036"/>
              </p:ext>
            </p:extLst>
          </p:nvPr>
        </p:nvGraphicFramePr>
        <p:xfrm>
          <a:off x="323528" y="764704"/>
          <a:ext cx="8229600" cy="5929808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584176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January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March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 May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smtClean="0"/>
                        <a:t>July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September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November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8" name="Picture 4" descr="C:\Users\ProchazkovaE\AppData\Local\Microsoft\Windows\Temporary Internet Files\Content.IE5\R6TMH8UR\MC900088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920" y="940342"/>
            <a:ext cx="1008112" cy="125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R6TMH8UR\MC9003585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6315" y="2988283"/>
            <a:ext cx="1497322" cy="114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TN3PGN12\MC90043638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037" y="4797152"/>
            <a:ext cx="1185437" cy="131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rochazkovaE\AppData\Local\Microsoft\Windows\Temporary Internet Files\Content.IE5\O5OWQL3P\MP9002277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559" y="2917343"/>
            <a:ext cx="1820392" cy="1189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ProchazkovaE\AppData\Local\Microsoft\Windows\Temporary Internet Files\Content.IE5\JDMGALS6\MC9000301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604" y="962378"/>
            <a:ext cx="1041816" cy="126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ProchazkovaE\AppData\Local\Microsoft\Windows\Temporary Internet Files\Content.IE5\TLWFA20Q\MC9003537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507" y="4838560"/>
            <a:ext cx="1284087" cy="121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11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calendar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6705785"/>
              </p:ext>
            </p:extLst>
          </p:nvPr>
        </p:nvGraphicFramePr>
        <p:xfrm>
          <a:off x="467544" y="908720"/>
          <a:ext cx="8229600" cy="5838368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947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184</Words>
  <Application>Microsoft Office PowerPoint</Application>
  <PresentationFormat>Předvádění na obrazovce (4:3)</PresentationFormat>
  <Paragraphs>43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The calendar year</vt:lpstr>
      <vt:lpstr>The calendar year</vt:lpstr>
      <vt:lpstr>My calendar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Eva</cp:lastModifiedBy>
  <cp:revision>61</cp:revision>
  <dcterms:created xsi:type="dcterms:W3CDTF">2011-08-21T15:31:45Z</dcterms:created>
  <dcterms:modified xsi:type="dcterms:W3CDTF">2012-03-09T20:31:34Z</dcterms:modified>
</cp:coreProperties>
</file>