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4" r:id="rId5"/>
    <p:sldId id="268" r:id="rId6"/>
    <p:sldId id="27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4BB3B-616B-4678-9401-B3FDD91E034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EDC445-BBEF-43CC-B97E-33D2665DEE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0137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064AC-1C6B-4811-B333-EB340236983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D263C56-5F6B-49B1-AC2E-9DF92F025D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064AC-1C6B-4811-B333-EB340236983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3C56-5F6B-49B1-AC2E-9DF92F025D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064AC-1C6B-4811-B333-EB340236983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D263C56-5F6B-49B1-AC2E-9DF92F025D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064AC-1C6B-4811-B333-EB340236983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3C56-5F6B-49B1-AC2E-9DF92F025D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064AC-1C6B-4811-B333-EB340236983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3C56-5F6B-49B1-AC2E-9DF92F025D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064AC-1C6B-4811-B333-EB340236983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3C56-5F6B-49B1-AC2E-9DF92F025D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064AC-1C6B-4811-B333-EB340236983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3C56-5F6B-49B1-AC2E-9DF92F025D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064AC-1C6B-4811-B333-EB340236983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3C56-5F6B-49B1-AC2E-9DF92F025D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064AC-1C6B-4811-B333-EB340236983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D263C56-5F6B-49B1-AC2E-9DF92F025D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064AC-1C6B-4811-B333-EB340236983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3C56-5F6B-49B1-AC2E-9DF92F025D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064AC-1C6B-4811-B333-EB340236983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63C56-5F6B-49B1-AC2E-9DF92F025D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66064AC-1C6B-4811-B333-EB340236983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D263C56-5F6B-49B1-AC2E-9DF92F025D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raloci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sedmý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paryby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Knedlová</a:t>
            </a:r>
            <a:r>
              <a:rPr lang="cs-CZ" dirty="0" smtClean="0"/>
              <a:t> 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16.9.2010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5313784" cy="457200"/>
          </a:xfrm>
        </p:spPr>
        <p:txBody>
          <a:bodyPr/>
          <a:lstStyle/>
          <a:p>
            <a:r>
              <a:rPr lang="cs-CZ" dirty="0" smtClean="0"/>
              <a:t>EU do škol – šablona V/2 – Inovace a zkvalitnění výuky přírodních věd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Paryby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16.9.2010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Systém: Žraloci, Rejnoci, Chiméry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Žraloci:</a:t>
            </a:r>
          </a:p>
          <a:p>
            <a:pPr>
              <a:buNone/>
            </a:pPr>
            <a:r>
              <a:rPr lang="cs-CZ" dirty="0" smtClean="0"/>
              <a:t>Chrupavčitá kostra</a:t>
            </a:r>
          </a:p>
          <a:p>
            <a:pPr>
              <a:buNone/>
            </a:pPr>
            <a:r>
              <a:rPr lang="cs-CZ" dirty="0" smtClean="0"/>
              <a:t>5 párů žaberních štěrbin</a:t>
            </a:r>
          </a:p>
          <a:p>
            <a:pPr>
              <a:buNone/>
            </a:pPr>
            <a:r>
              <a:rPr lang="cs-CZ" dirty="0" smtClean="0"/>
              <a:t>Ústní otvor vespod hlavy</a:t>
            </a:r>
          </a:p>
          <a:p>
            <a:pPr>
              <a:buNone/>
            </a:pPr>
            <a:r>
              <a:rPr lang="cs-CZ" dirty="0" smtClean="0"/>
              <a:t>Tělo kryté šupinami</a:t>
            </a:r>
          </a:p>
          <a:p>
            <a:pPr>
              <a:buNone/>
            </a:pPr>
            <a:r>
              <a:rPr lang="cs-CZ" dirty="0" smtClean="0"/>
              <a:t>Čelisti-několik řad zubů-neustále obnovující </a:t>
            </a:r>
          </a:p>
          <a:p>
            <a:pPr>
              <a:buNone/>
            </a:pPr>
            <a:r>
              <a:rPr lang="cs-CZ" dirty="0" smtClean="0"/>
              <a:t>Vnitřní oplození</a:t>
            </a:r>
          </a:p>
          <a:p>
            <a:pPr>
              <a:buNone/>
            </a:pPr>
            <a:r>
              <a:rPr lang="cs-CZ" dirty="0" smtClean="0"/>
              <a:t>a/lovci –</a:t>
            </a:r>
            <a:r>
              <a:rPr lang="cs-CZ" dirty="0" err="1" smtClean="0"/>
              <a:t>ž.šedý</a:t>
            </a:r>
            <a:r>
              <a:rPr lang="cs-CZ" dirty="0" smtClean="0"/>
              <a:t>,</a:t>
            </a:r>
            <a:r>
              <a:rPr lang="cs-CZ" dirty="0" err="1" smtClean="0"/>
              <a:t>ž.kladivoun</a:t>
            </a:r>
            <a:r>
              <a:rPr lang="cs-CZ" dirty="0" smtClean="0"/>
              <a:t>,</a:t>
            </a:r>
            <a:r>
              <a:rPr lang="cs-CZ" dirty="0" err="1" smtClean="0"/>
              <a:t>ž.lidožravý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b/</a:t>
            </a:r>
            <a:r>
              <a:rPr lang="cs-CZ" dirty="0" err="1" smtClean="0"/>
              <a:t>planktofágy</a:t>
            </a:r>
            <a:r>
              <a:rPr lang="cs-CZ" dirty="0" smtClean="0"/>
              <a:t> – </a:t>
            </a:r>
            <a:r>
              <a:rPr lang="cs-CZ" dirty="0" err="1" smtClean="0"/>
              <a:t>ž.velký</a:t>
            </a:r>
            <a:r>
              <a:rPr lang="cs-CZ" dirty="0" smtClean="0"/>
              <a:t>                            c/ žijí u dna – </a:t>
            </a:r>
            <a:r>
              <a:rPr lang="cs-CZ" smtClean="0"/>
              <a:t>ž.různorodý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Žralok velrybí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16.9.2010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18 m dlouhý</a:t>
            </a:r>
          </a:p>
          <a:p>
            <a:r>
              <a:rPr lang="cs-CZ" dirty="0" smtClean="0"/>
              <a:t>300 zubů</a:t>
            </a:r>
          </a:p>
          <a:p>
            <a:r>
              <a:rPr lang="cs-CZ" dirty="0" smtClean="0"/>
              <a:t>Plankton</a:t>
            </a:r>
          </a:p>
          <a:p>
            <a:r>
              <a:rPr lang="cs-CZ" dirty="0" smtClean="0"/>
              <a:t>Ohrožený druh</a:t>
            </a:r>
          </a:p>
          <a:p>
            <a:r>
              <a:rPr lang="cs-CZ" dirty="0" smtClean="0"/>
              <a:t>Tropické a mírné pásmo </a:t>
            </a:r>
          </a:p>
          <a:p>
            <a:r>
              <a:rPr lang="cs-CZ" dirty="0" smtClean="0"/>
              <a:t>Mláďata se rodí živá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Žralok bílý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Délka 6 m</a:t>
            </a:r>
          </a:p>
          <a:p>
            <a:r>
              <a:rPr lang="cs-CZ" dirty="0" smtClean="0"/>
              <a:t>Pilovité zuby na trhání svaloviny / tuleni,lachtani /</a:t>
            </a:r>
          </a:p>
          <a:p>
            <a:r>
              <a:rPr lang="cs-CZ" dirty="0" smtClean="0"/>
              <a:t>Ucítí kapku krve v 1000 l vody</a:t>
            </a:r>
          </a:p>
          <a:p>
            <a:r>
              <a:rPr lang="cs-CZ" dirty="0" smtClean="0"/>
              <a:t>Samotáři</a:t>
            </a:r>
          </a:p>
          <a:p>
            <a:r>
              <a:rPr lang="cs-CZ" dirty="0" smtClean="0"/>
              <a:t>Torpédovitý tvar</a:t>
            </a:r>
          </a:p>
          <a:p>
            <a:r>
              <a:rPr lang="cs-CZ" dirty="0" smtClean="0"/>
              <a:t>Kůže je pokryta zoubky z dentinu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Žralok velký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16.9.2010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Délka 12 m</a:t>
            </a:r>
          </a:p>
          <a:p>
            <a:r>
              <a:rPr lang="cs-CZ" dirty="0" smtClean="0"/>
              <a:t>Žaberní tyčinky fungují jako sítka</a:t>
            </a:r>
          </a:p>
          <a:p>
            <a:r>
              <a:rPr lang="cs-CZ" dirty="0" smtClean="0"/>
              <a:t>Každou hodinu procedí přes 6 000 l vody</a:t>
            </a:r>
          </a:p>
          <a:p>
            <a:r>
              <a:rPr lang="cs-CZ" dirty="0" smtClean="0"/>
              <a:t>Samice jsou březí 3 roky a rodí živá mláďata</a:t>
            </a:r>
          </a:p>
          <a:p>
            <a:r>
              <a:rPr lang="cs-CZ" dirty="0" smtClean="0"/>
              <a:t>Tichý a Atlantický oceán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16.9.2010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832278" y="3244334"/>
            <a:ext cx="1479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www.zraloci.cz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8350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33</TotalTime>
  <Words>193</Words>
  <Application>Microsoft Office PowerPoint</Application>
  <PresentationFormat>Předvádění na obrazovce (4:3)</PresentationFormat>
  <Paragraphs>58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Paryby</vt:lpstr>
      <vt:lpstr>Žralok velrybí</vt:lpstr>
      <vt:lpstr>Žralok bílý</vt:lpstr>
      <vt:lpstr>Žralok velký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Staré Město   Interaktivní škola pro žáka 21.století</dc:title>
  <dc:creator>icts</dc:creator>
  <cp:lastModifiedBy>Světlana Knedlová</cp:lastModifiedBy>
  <cp:revision>6</cp:revision>
  <dcterms:created xsi:type="dcterms:W3CDTF">2011-03-21T11:24:05Z</dcterms:created>
  <dcterms:modified xsi:type="dcterms:W3CDTF">2012-12-02T17:13:18Z</dcterms:modified>
</cp:coreProperties>
</file>