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8" r:id="rId2"/>
    <p:sldId id="256" r:id="rId3"/>
    <p:sldId id="257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EE3095-3F71-44CF-BE3F-10FE549618B1}" type="datetimeFigureOut">
              <a:rPr lang="cs-CZ" smtClean="0"/>
              <a:t>19.6.2011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909A38-97FC-4675-B3DD-1CB5823A68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61668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909A38-97FC-4675-B3DD-1CB5823A68B2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03461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VY_42_INOVACE_14_Užití Pythagorovy věty v praxi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27542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4" name="Nadpis 3"/>
              <p:cNvSpPr>
                <a:spLocks noGrp="1"/>
              </p:cNvSpPr>
              <p:nvPr>
                <p:ph type="title"/>
              </p:nvPr>
            </p:nvSpPr>
            <p:spPr>
              <a:xfrm>
                <a:off x="457200" y="116632"/>
                <a:ext cx="8229600" cy="720080"/>
              </a:xfrm>
            </p:spPr>
            <p:txBody>
              <a:bodyPr>
                <a:normAutofit fontScale="90000"/>
              </a:bodyPr>
              <a:lstStyle/>
              <a:p>
                <a:r>
                  <a:rPr lang="cs-CZ" sz="2400" dirty="0" smtClean="0"/>
                  <a:t>Vypočítejte délku všech úseček, ze kterých se skládají následující písmena za předpokladu, že jeden čtvereček = 1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</a:rPr>
                          <m:t>𝑐𝑚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4" name="Nadpis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457200" y="116632"/>
                <a:ext cx="8229600" cy="720080"/>
              </a:xfrm>
              <a:blipFill rotWithShape="1">
                <a:blip r:embed="rId3"/>
                <a:stretch>
                  <a:fillRect t="-7627" b="-2033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8771111"/>
              </p:ext>
            </p:extLst>
          </p:nvPr>
        </p:nvGraphicFramePr>
        <p:xfrm>
          <a:off x="323528" y="1052736"/>
          <a:ext cx="8229600" cy="5562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1480"/>
                <a:gridCol w="411480"/>
                <a:gridCol w="411480"/>
                <a:gridCol w="411480"/>
                <a:gridCol w="411480"/>
                <a:gridCol w="411480"/>
                <a:gridCol w="411480"/>
                <a:gridCol w="411480"/>
                <a:gridCol w="411480"/>
                <a:gridCol w="411480"/>
                <a:gridCol w="411480"/>
                <a:gridCol w="411480"/>
                <a:gridCol w="411480"/>
                <a:gridCol w="411480"/>
                <a:gridCol w="411480"/>
                <a:gridCol w="411480"/>
                <a:gridCol w="411480"/>
                <a:gridCol w="411480"/>
                <a:gridCol w="411480"/>
                <a:gridCol w="41148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755576" y="1412776"/>
            <a:ext cx="576064" cy="1872208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1331640" y="1412776"/>
            <a:ext cx="648072" cy="1872208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750096" y="1412776"/>
            <a:ext cx="0" cy="1872208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750096" y="1412776"/>
            <a:ext cx="1245840" cy="1872208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3995936" y="1412776"/>
            <a:ext cx="0" cy="1872208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4427984" y="1412776"/>
            <a:ext cx="1224136" cy="1872208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H="1">
            <a:off x="4427984" y="1412776"/>
            <a:ext cx="1224136" cy="1872208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H="1">
            <a:off x="755576" y="3958208"/>
            <a:ext cx="1224136" cy="1863824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6084168" y="2334831"/>
            <a:ext cx="1238437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H="1">
            <a:off x="7322604" y="1412776"/>
            <a:ext cx="1" cy="1844111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6084168" y="1412776"/>
            <a:ext cx="0" cy="1844111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755576" y="5822032"/>
            <a:ext cx="1224136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2750096" y="3958208"/>
            <a:ext cx="0" cy="1863824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V="1">
            <a:off x="2750096" y="3958208"/>
            <a:ext cx="1245840" cy="931912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2750096" y="4890120"/>
            <a:ext cx="1245840" cy="931912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755576" y="3958208"/>
            <a:ext cx="1224136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6516216" y="3962400"/>
            <a:ext cx="0" cy="1859632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flipH="1">
            <a:off x="5652121" y="3962400"/>
            <a:ext cx="864095" cy="1859632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4860032" y="3958208"/>
            <a:ext cx="792088" cy="1863824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 flipV="1">
            <a:off x="4860032" y="3958208"/>
            <a:ext cx="0" cy="1863824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298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Řešení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= 10,4 cm</a:t>
            </a:r>
          </a:p>
          <a:p>
            <a:r>
              <a:rPr lang="cs-CZ" dirty="0" smtClean="0"/>
              <a:t>N = 15,8 cm</a:t>
            </a:r>
          </a:p>
          <a:p>
            <a:r>
              <a:rPr lang="cs-CZ" dirty="0" smtClean="0"/>
              <a:t>X = 11,6 cm</a:t>
            </a:r>
          </a:p>
          <a:p>
            <a:r>
              <a:rPr lang="cs-CZ" dirty="0" smtClean="0"/>
              <a:t>H = 13 cm</a:t>
            </a:r>
          </a:p>
          <a:p>
            <a:r>
              <a:rPr lang="cs-CZ" dirty="0" smtClean="0"/>
              <a:t>Z = 11,8 cm</a:t>
            </a:r>
          </a:p>
          <a:p>
            <a:r>
              <a:rPr lang="cs-CZ" dirty="0" smtClean="0"/>
              <a:t>K = 12,8 cm</a:t>
            </a:r>
          </a:p>
          <a:p>
            <a:r>
              <a:rPr lang="cs-CZ" dirty="0" smtClean="0"/>
              <a:t>M = 20,8 cm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2319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68</Words>
  <Application>Microsoft Office PowerPoint</Application>
  <PresentationFormat>Předvádění na obrazovce (4:3)</PresentationFormat>
  <Paragraphs>12</Paragraphs>
  <Slides>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sady Office</vt:lpstr>
      <vt:lpstr>VY_42_INOVACE_14_Užití Pythagorovy věty v praxi</vt:lpstr>
      <vt:lpstr>Vypočítejte délku všech úseček, ze kterých se skládají následující písmena za předpokladu, že jeden čtvereček = 1 〖cm〗^2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Vypočítejte délku všech úseček, ze kterých se skládají následující písmena</dc:title>
  <dc:creator>Vagnerova</dc:creator>
  <cp:lastModifiedBy>Vagnerova</cp:lastModifiedBy>
  <cp:revision>6</cp:revision>
  <dcterms:created xsi:type="dcterms:W3CDTF">2011-01-26T13:09:06Z</dcterms:created>
  <dcterms:modified xsi:type="dcterms:W3CDTF">2011-06-19T15:10:28Z</dcterms:modified>
</cp:coreProperties>
</file>