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sldIdLst>
    <p:sldId id="301" r:id="rId3"/>
    <p:sldId id="267" r:id="rId4"/>
    <p:sldId id="256" r:id="rId5"/>
    <p:sldId id="285" r:id="rId6"/>
    <p:sldId id="288" r:id="rId7"/>
    <p:sldId id="289" r:id="rId8"/>
    <p:sldId id="295" r:id="rId9"/>
    <p:sldId id="296" r:id="rId10"/>
    <p:sldId id="291" r:id="rId11"/>
    <p:sldId id="284" r:id="rId12"/>
    <p:sldId id="290" r:id="rId13"/>
    <p:sldId id="299" r:id="rId14"/>
    <p:sldId id="292" r:id="rId15"/>
    <p:sldId id="286" r:id="rId16"/>
    <p:sldId id="297" r:id="rId17"/>
    <p:sldId id="298" r:id="rId18"/>
    <p:sldId id="293" r:id="rId19"/>
    <p:sldId id="300" r:id="rId20"/>
    <p:sldId id="287" r:id="rId21"/>
    <p:sldId id="258" r:id="rId22"/>
    <p:sldId id="294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 autoAdjust="0"/>
    <p:restoredTop sz="94671" autoAdjust="0"/>
  </p:normalViewPr>
  <p:slideViewPr>
    <p:cSldViewPr>
      <p:cViewPr>
        <p:scale>
          <a:sx n="78" d="100"/>
          <a:sy n="78" d="100"/>
        </p:scale>
        <p:origin x="-924" y="-3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t>11.12.2012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t>11.12.2012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t>11.12.2012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t>11.12.2012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t>11.12.2012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t>11.12.2012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t>11.12.2012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t>11.12.2012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t>11.12.2012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t>11.12.2012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t>11.12.2012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11.12.2012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238613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11.12.2012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768976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11.12.2012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132925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11.12.2012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745565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11.12.2012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966581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11.12.2012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540922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11.12.2012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555519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11.12.2012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188065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11.12.2012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099657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11.12.2012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9712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11.12.2012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627684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78636EF3-F8E9-4062-94AB-C8B8C1C5E89C}" type="datetimeFigureOut">
              <a:rPr lang="cs-CZ" smtClean="0"/>
              <a:t>11.12.2012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D08DC58-7782-462D-9018-0E0A5ABD5281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9439885-10EF-4AD3-A035-1D0AB8D27A13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11.12.2012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118F9F4-0C8D-4975-AE58-11A8DDABF10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70110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prirodazs.wz.cz/" TargetMode="External"/><Relationship Id="rId7" Type="http://schemas.openxmlformats.org/officeDocument/2006/relationships/hyperlink" Target="http://levaprava.cz/duel.php?id=1778" TargetMode="External"/><Relationship Id="rId2" Type="http://schemas.openxmlformats.org/officeDocument/2006/relationships/hyperlink" Target="http://www.koneajezdectvi.wz.cz/vyvoj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svet-zvirat.blogerka.cz/Savci/Velbloud-dvouhrby" TargetMode="External"/><Relationship Id="rId5" Type="http://schemas.openxmlformats.org/officeDocument/2006/relationships/hyperlink" Target="http://www.dreamstime.com/stock-photography-hippopotamus-eating-grass-image11879162" TargetMode="External"/><Relationship Id="rId4" Type="http://schemas.openxmlformats.org/officeDocument/2006/relationships/hyperlink" Target="http://mckyta-zvirata.blog.cz/0708/2" TargetMode="Externa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://cs.petclub.eu/clanek/sob-polarni-a-los-evropsky-137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685800" y="1828800"/>
            <a:ext cx="7696200" cy="4600596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</a:rPr>
              <a:t>VY_52_INOVACE_25_Opak_Sudo_a_lichokopytnIci</a:t>
            </a:r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dirty="0"/>
              <a:t>Opak. Sudo- a lichokopytníci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Jiří </a:t>
            </a:r>
            <a:r>
              <a:rPr lang="cs-CZ" sz="18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Olexa</a:t>
            </a:r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dirty="0"/>
              <a:t>Opak. Sudo- a lichokopytníci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85786" y="428604"/>
            <a:ext cx="5602235" cy="1447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49267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753553"/>
            <a:ext cx="69847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Mgr. Jiří Olexa, </a:t>
            </a:r>
            <a:r>
              <a:rPr lang="cs-CZ" b="1" dirty="0" smtClean="0"/>
              <a:t>28. listopadu 2012,  8.ročník, </a:t>
            </a:r>
            <a:r>
              <a:rPr lang="cs-CZ" b="1" dirty="0"/>
              <a:t>V/2 </a:t>
            </a:r>
            <a:r>
              <a:rPr lang="cs-CZ" b="1" dirty="0" smtClean="0"/>
              <a:t>II25,  </a:t>
            </a:r>
            <a:r>
              <a:rPr lang="cs-CZ" b="1" dirty="0"/>
              <a:t>Přírodopis, O</a:t>
            </a:r>
            <a:r>
              <a:rPr lang="cs-CZ" b="1" dirty="0" smtClean="0"/>
              <a:t>pak. Sudo- a lichokopytníci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768080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780928"/>
            <a:ext cx="7772400" cy="1602904"/>
          </a:xfrm>
        </p:spPr>
        <p:txBody>
          <a:bodyPr/>
          <a:lstStyle/>
          <a:p>
            <a:r>
              <a:rPr lang="cs-CZ" dirty="0" smtClean="0"/>
              <a:t>Sudokopytníci</a:t>
            </a:r>
            <a:br>
              <a:rPr lang="cs-CZ" dirty="0" smtClean="0"/>
            </a:br>
            <a:r>
              <a:rPr lang="cs-CZ" dirty="0" smtClean="0"/>
              <a:t>Lichokopytníci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7469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842693"/>
            <a:ext cx="4104456" cy="554399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 rot="1240300">
            <a:off x="192447" y="5025077"/>
            <a:ext cx="466093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Zebra stepní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184" y="692696"/>
            <a:ext cx="82832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Afrika, ve stádech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67544" y="5759058"/>
            <a:ext cx="28300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lichokopytník</a:t>
            </a:r>
          </a:p>
        </p:txBody>
      </p:sp>
    </p:spTree>
    <p:extLst>
      <p:ext uri="{BB962C8B-B14F-4D97-AF65-F5344CB8AC3E}">
        <p14:creationId xmlns:p14="http://schemas.microsoft.com/office/powerpoint/2010/main" val="742159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 rot="1240300">
            <a:off x="259338" y="4242807"/>
            <a:ext cx="25829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Prase divoké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3264" y="764704"/>
            <a:ext cx="828323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Všežravec, potravu hledá čichem; špičáky podobné klům; pruhovaná mláďata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1927646"/>
            <a:ext cx="5928516" cy="4232747"/>
          </a:xfrm>
        </p:spPr>
      </p:pic>
      <p:sp>
        <p:nvSpPr>
          <p:cNvPr id="7" name="TextovéPole 6"/>
          <p:cNvSpPr txBox="1"/>
          <p:nvPr/>
        </p:nvSpPr>
        <p:spPr>
          <a:xfrm>
            <a:off x="2339752" y="6073406"/>
            <a:ext cx="61926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Sudokopytník nepřežvýkavec</a:t>
            </a:r>
          </a:p>
        </p:txBody>
      </p:sp>
    </p:spTree>
    <p:extLst>
      <p:ext uri="{BB962C8B-B14F-4D97-AF65-F5344CB8AC3E}">
        <p14:creationId xmlns:p14="http://schemas.microsoft.com/office/powerpoint/2010/main" val="2733638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5469" y="1976774"/>
            <a:ext cx="3524963" cy="2748369"/>
          </a:xfrm>
        </p:spPr>
      </p:pic>
      <p:sp>
        <p:nvSpPr>
          <p:cNvPr id="5" name="TextovéPole 4"/>
          <p:cNvSpPr txBox="1"/>
          <p:nvPr/>
        </p:nvSpPr>
        <p:spPr>
          <a:xfrm>
            <a:off x="323528" y="764704"/>
            <a:ext cx="871296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latin typeface="Arial" pitchFamily="34" charset="0"/>
                <a:cs typeface="Arial" pitchFamily="34" charset="0"/>
              </a:rPr>
              <a:t>U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řek a jezer Afriky; vnější zvukovod a nos při potopení uzavře; býložravec (v noci se pase na souši)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2636911"/>
            <a:ext cx="4392488" cy="3568897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 rot="20502705">
            <a:off x="4963758" y="4074966"/>
            <a:ext cx="394051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Hroch obojživelný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0436" y="5882642"/>
            <a:ext cx="61926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Sudokopytník nepřežvýkavec</a:t>
            </a:r>
          </a:p>
        </p:txBody>
      </p:sp>
    </p:spTree>
    <p:extLst>
      <p:ext uri="{BB962C8B-B14F-4D97-AF65-F5344CB8AC3E}">
        <p14:creationId xmlns:p14="http://schemas.microsoft.com/office/powerpoint/2010/main" val="2728390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19460" y="2044369"/>
            <a:ext cx="6870542" cy="4137569"/>
          </a:xfrm>
        </p:spPr>
      </p:pic>
      <p:sp>
        <p:nvSpPr>
          <p:cNvPr id="5" name="TextovéPole 4"/>
          <p:cNvSpPr txBox="1"/>
          <p:nvPr/>
        </p:nvSpPr>
        <p:spPr>
          <a:xfrm>
            <a:off x="323528" y="764704"/>
            <a:ext cx="87129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V ČR běžný, samci mají menší parohy (shazují je koncem zimy)</a:t>
            </a:r>
          </a:p>
        </p:txBody>
      </p:sp>
      <p:sp>
        <p:nvSpPr>
          <p:cNvPr id="6" name="TextovéPole 5"/>
          <p:cNvSpPr txBox="1"/>
          <p:nvPr/>
        </p:nvSpPr>
        <p:spPr>
          <a:xfrm rot="1421924">
            <a:off x="413506" y="4577737"/>
            <a:ext cx="281190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Srnec obecný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43808" y="5661248"/>
            <a:ext cx="61926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Sudokopytník, přežvýkavec</a:t>
            </a:r>
          </a:p>
        </p:txBody>
      </p:sp>
    </p:spTree>
    <p:extLst>
      <p:ext uri="{BB962C8B-B14F-4D97-AF65-F5344CB8AC3E}">
        <p14:creationId xmlns:p14="http://schemas.microsoft.com/office/powerpoint/2010/main" val="741831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844824"/>
            <a:ext cx="5760640" cy="3761611"/>
          </a:xfrm>
        </p:spPr>
      </p:pic>
      <p:sp>
        <p:nvSpPr>
          <p:cNvPr id="5" name="TextovéPole 4"/>
          <p:cNvSpPr txBox="1"/>
          <p:nvPr/>
        </p:nvSpPr>
        <p:spPr>
          <a:xfrm>
            <a:off x="323528" y="764704"/>
            <a:ext cx="87129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Do ČR vysazen (z Polska), v jižních Čechách, přežvýkavec</a:t>
            </a:r>
          </a:p>
        </p:txBody>
      </p:sp>
      <p:sp>
        <p:nvSpPr>
          <p:cNvPr id="6" name="TextovéPole 5"/>
          <p:cNvSpPr txBox="1"/>
          <p:nvPr/>
        </p:nvSpPr>
        <p:spPr>
          <a:xfrm rot="20739430">
            <a:off x="3441360" y="5341474"/>
            <a:ext cx="512643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Los evropský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 rot="2308870">
            <a:off x="5753689" y="2287495"/>
            <a:ext cx="33843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Sudokopytník, přežvýkavec</a:t>
            </a:r>
          </a:p>
        </p:txBody>
      </p:sp>
    </p:spTree>
    <p:extLst>
      <p:ext uri="{BB962C8B-B14F-4D97-AF65-F5344CB8AC3E}">
        <p14:creationId xmlns:p14="http://schemas.microsoft.com/office/powerpoint/2010/main" val="41922982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23528" y="764704"/>
            <a:ext cx="87129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V suchých oblastech (Afrika, Asie); též dromedár</a:t>
            </a:r>
          </a:p>
        </p:txBody>
      </p:sp>
      <p:sp>
        <p:nvSpPr>
          <p:cNvPr id="6" name="TextovéPole 5"/>
          <p:cNvSpPr txBox="1"/>
          <p:nvPr/>
        </p:nvSpPr>
        <p:spPr>
          <a:xfrm rot="1421924">
            <a:off x="355245" y="4218980"/>
            <a:ext cx="394051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Velbloud jednohrbý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8838" y="2348880"/>
            <a:ext cx="476320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Sudokopytník, velbloudi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1792875"/>
            <a:ext cx="4598144" cy="4598144"/>
          </a:xfrm>
        </p:spPr>
      </p:pic>
    </p:spTree>
    <p:extLst>
      <p:ext uri="{BB962C8B-B14F-4D97-AF65-F5344CB8AC3E}">
        <p14:creationId xmlns:p14="http://schemas.microsoft.com/office/powerpoint/2010/main" val="1826699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47934" y="2322071"/>
            <a:ext cx="2840490" cy="4419297"/>
          </a:xfr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6682" y="1948331"/>
            <a:ext cx="4704523" cy="352839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 rot="1240300">
            <a:off x="1122267" y="5025077"/>
            <a:ext cx="466093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Osel domácí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184" y="692696"/>
            <a:ext cx="89313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Chován již starověkými Egypťany na práci; stačí mu málo vody a chudá strava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83568" y="5805264"/>
            <a:ext cx="29654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lichokopytník</a:t>
            </a:r>
          </a:p>
        </p:txBody>
      </p:sp>
    </p:spTree>
    <p:extLst>
      <p:ext uri="{BB962C8B-B14F-4D97-AF65-F5344CB8AC3E}">
        <p14:creationId xmlns:p14="http://schemas.microsoft.com/office/powerpoint/2010/main" val="227426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8216" y="1600201"/>
            <a:ext cx="5631367" cy="3773016"/>
          </a:xfrm>
        </p:spPr>
      </p:pic>
      <p:sp>
        <p:nvSpPr>
          <p:cNvPr id="5" name="TextovéPole 4"/>
          <p:cNvSpPr txBox="1"/>
          <p:nvPr/>
        </p:nvSpPr>
        <p:spPr>
          <a:xfrm>
            <a:off x="323528" y="764704"/>
            <a:ext cx="87129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V suchých oblastech (Afrika, Asie); též drabař</a:t>
            </a:r>
          </a:p>
        </p:txBody>
      </p:sp>
      <p:sp>
        <p:nvSpPr>
          <p:cNvPr id="6" name="TextovéPole 5"/>
          <p:cNvSpPr txBox="1"/>
          <p:nvPr/>
        </p:nvSpPr>
        <p:spPr>
          <a:xfrm rot="1421924">
            <a:off x="355245" y="4218980"/>
            <a:ext cx="394051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Velbloud dvouhrbý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339752" y="6073406"/>
            <a:ext cx="61926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Sudokopytník, velbloudi</a:t>
            </a:r>
          </a:p>
        </p:txBody>
      </p:sp>
    </p:spTree>
    <p:extLst>
      <p:ext uri="{BB962C8B-B14F-4D97-AF65-F5344CB8AC3E}">
        <p14:creationId xmlns:p14="http://schemas.microsoft.com/office/powerpoint/2010/main" val="1014142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 rot="359484">
            <a:off x="587065" y="5721706"/>
            <a:ext cx="60333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Zubr evropský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3" y="404664"/>
            <a:ext cx="75608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Přežvýkavec, v Evropě ve volné přírodě vyhuben – žije jen v ZOO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5355" y="1521392"/>
            <a:ext cx="6480720" cy="4139856"/>
          </a:xfrm>
        </p:spPr>
      </p:pic>
      <p:sp>
        <p:nvSpPr>
          <p:cNvPr id="5" name="TextovéPole 4"/>
          <p:cNvSpPr txBox="1"/>
          <p:nvPr/>
        </p:nvSpPr>
        <p:spPr>
          <a:xfrm>
            <a:off x="5796136" y="5583206"/>
            <a:ext cx="323857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Sudokopytník, přežvýkavec</a:t>
            </a:r>
          </a:p>
        </p:txBody>
      </p:sp>
    </p:spTree>
    <p:extLst>
      <p:ext uri="{BB962C8B-B14F-4D97-AF65-F5344CB8AC3E}">
        <p14:creationId xmlns:p14="http://schemas.microsoft.com/office/powerpoint/2010/main" val="4078824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8264" y="1352818"/>
            <a:ext cx="6282439" cy="5028510"/>
          </a:xfrm>
        </p:spPr>
      </p:pic>
      <p:sp>
        <p:nvSpPr>
          <p:cNvPr id="5" name="TextovéPole 4"/>
          <p:cNvSpPr txBox="1"/>
          <p:nvPr/>
        </p:nvSpPr>
        <p:spPr>
          <a:xfrm>
            <a:off x="323528" y="764704"/>
            <a:ext cx="8712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Jižní Amerika; příbuzný velbloudů</a:t>
            </a:r>
          </a:p>
        </p:txBody>
      </p:sp>
      <p:sp>
        <p:nvSpPr>
          <p:cNvPr id="6" name="TextovéPole 5"/>
          <p:cNvSpPr txBox="1"/>
          <p:nvPr/>
        </p:nvSpPr>
        <p:spPr>
          <a:xfrm rot="1421924">
            <a:off x="355245" y="4218980"/>
            <a:ext cx="394051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Lama guanako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339752" y="6239053"/>
            <a:ext cx="61926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Sudokopytník, velbloudi</a:t>
            </a:r>
          </a:p>
        </p:txBody>
      </p:sp>
    </p:spTree>
    <p:extLst>
      <p:ext uri="{BB962C8B-B14F-4D97-AF65-F5344CB8AC3E}">
        <p14:creationId xmlns:p14="http://schemas.microsoft.com/office/powerpoint/2010/main" val="3652729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Zástupný symbol pro obsah 8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2708920"/>
            <a:ext cx="5867400" cy="3600450"/>
          </a:xfrm>
        </p:spPr>
      </p:pic>
      <p:sp>
        <p:nvSpPr>
          <p:cNvPr id="6" name="TextovéPole 5"/>
          <p:cNvSpPr txBox="1"/>
          <p:nvPr/>
        </p:nvSpPr>
        <p:spPr>
          <a:xfrm rot="1240300">
            <a:off x="192447" y="4609579"/>
            <a:ext cx="466093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Nosorožec tuponosý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184" y="692696"/>
            <a:ext cx="828323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elmi silná kůže, na noze 3 prsty; rohy odrazující predátory, ale kvůli nim loven pytláky</a:t>
            </a:r>
          </a:p>
        </p:txBody>
      </p:sp>
      <p:sp>
        <p:nvSpPr>
          <p:cNvPr id="7" name="TextovéPole 6"/>
          <p:cNvSpPr txBox="1"/>
          <p:nvPr/>
        </p:nvSpPr>
        <p:spPr>
          <a:xfrm rot="1236847">
            <a:off x="84254" y="3152297"/>
            <a:ext cx="3045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lichokopytník</a:t>
            </a:r>
          </a:p>
        </p:txBody>
      </p:sp>
    </p:spTree>
    <p:extLst>
      <p:ext uri="{BB962C8B-B14F-4D97-AF65-F5344CB8AC3E}">
        <p14:creationId xmlns:p14="http://schemas.microsoft.com/office/powerpoint/2010/main" val="4102019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1412776"/>
            <a:ext cx="5450114" cy="5310092"/>
          </a:xfrm>
        </p:spPr>
      </p:pic>
      <p:sp>
        <p:nvSpPr>
          <p:cNvPr id="5" name="TextovéPole 4"/>
          <p:cNvSpPr txBox="1"/>
          <p:nvPr/>
        </p:nvSpPr>
        <p:spPr>
          <a:xfrm>
            <a:off x="179512" y="764704"/>
            <a:ext cx="756084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V ČR uměle vysazeni (dovezeni 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od 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Středozemního 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moře)</a:t>
            </a:r>
          </a:p>
        </p:txBody>
      </p:sp>
      <p:sp>
        <p:nvSpPr>
          <p:cNvPr id="6" name="TextovéPole 5"/>
          <p:cNvSpPr txBox="1"/>
          <p:nvPr/>
        </p:nvSpPr>
        <p:spPr>
          <a:xfrm rot="1174711">
            <a:off x="957655" y="4621996"/>
            <a:ext cx="317752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Daněk skvrnitý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3528" y="3099459"/>
            <a:ext cx="30963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Sudokopytník, přežvýkavec</a:t>
            </a:r>
          </a:p>
        </p:txBody>
      </p:sp>
    </p:spTree>
    <p:extLst>
      <p:ext uri="{BB962C8B-B14F-4D97-AF65-F5344CB8AC3E}">
        <p14:creationId xmlns:p14="http://schemas.microsoft.com/office/powerpoint/2010/main" val="579705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0362" y="1052736"/>
            <a:ext cx="5235168" cy="4636864"/>
          </a:xfrm>
        </p:spPr>
      </p:pic>
      <p:sp>
        <p:nvSpPr>
          <p:cNvPr id="6" name="TextovéPole 5"/>
          <p:cNvSpPr txBox="1"/>
          <p:nvPr/>
        </p:nvSpPr>
        <p:spPr>
          <a:xfrm rot="1174711">
            <a:off x="669622" y="3982686"/>
            <a:ext cx="317752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Muflon obecný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3" y="404664"/>
            <a:ext cx="756084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V ČR uměle vysazeni (dovezeni 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od 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Středozemního 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moře); s rohy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843808" y="5661248"/>
            <a:ext cx="61926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Sudokopytník, přežvýkavec</a:t>
            </a:r>
          </a:p>
        </p:txBody>
      </p:sp>
    </p:spTree>
    <p:extLst>
      <p:ext uri="{BB962C8B-B14F-4D97-AF65-F5344CB8AC3E}">
        <p14:creationId xmlns:p14="http://schemas.microsoft.com/office/powerpoint/2010/main" val="134376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23528" y="764704"/>
            <a:ext cx="87129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U nás běžně chovaný (podobně jako kozy a ovce)</a:t>
            </a:r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1421809"/>
            <a:ext cx="6078581" cy="4033091"/>
          </a:xfrm>
        </p:spPr>
      </p:pic>
      <p:sp>
        <p:nvSpPr>
          <p:cNvPr id="6" name="TextovéPole 5"/>
          <p:cNvSpPr txBox="1"/>
          <p:nvPr/>
        </p:nvSpPr>
        <p:spPr>
          <a:xfrm rot="1421924">
            <a:off x="413506" y="4577737"/>
            <a:ext cx="281190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Tur domácí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43808" y="5661248"/>
            <a:ext cx="61926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Sudokopytník, přežvýkavec</a:t>
            </a:r>
          </a:p>
        </p:txBody>
      </p:sp>
    </p:spTree>
    <p:extLst>
      <p:ext uri="{BB962C8B-B14F-4D97-AF65-F5344CB8AC3E}">
        <p14:creationId xmlns:p14="http://schemas.microsoft.com/office/powerpoint/2010/main" val="417779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 rot="359484">
            <a:off x="531713" y="4804048"/>
            <a:ext cx="373525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Onyx jihoafrický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3" y="1170618"/>
            <a:ext cx="295232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Přežvýkavec,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 patří mezi 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antilopy</a:t>
            </a:r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1033127"/>
            <a:ext cx="5328165" cy="4877623"/>
          </a:xfrm>
        </p:spPr>
      </p:pic>
      <p:sp>
        <p:nvSpPr>
          <p:cNvPr id="5" name="TextovéPole 4"/>
          <p:cNvSpPr txBox="1"/>
          <p:nvPr/>
        </p:nvSpPr>
        <p:spPr>
          <a:xfrm>
            <a:off x="251520" y="3284984"/>
            <a:ext cx="31605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Sudokopytník, přežvýkavec</a:t>
            </a:r>
          </a:p>
        </p:txBody>
      </p:sp>
    </p:spTree>
    <p:extLst>
      <p:ext uri="{BB962C8B-B14F-4D97-AF65-F5344CB8AC3E}">
        <p14:creationId xmlns:p14="http://schemas.microsoft.com/office/powerpoint/2010/main" val="483565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2838" y="1893025"/>
            <a:ext cx="6445496" cy="4075355"/>
          </a:xfrm>
        </p:spPr>
      </p:pic>
      <p:sp>
        <p:nvSpPr>
          <p:cNvPr id="6" name="TextovéPole 5"/>
          <p:cNvSpPr txBox="1"/>
          <p:nvPr/>
        </p:nvSpPr>
        <p:spPr>
          <a:xfrm rot="1240300">
            <a:off x="192447" y="4609579"/>
            <a:ext cx="466093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Tapír čabrakový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184" y="692696"/>
            <a:ext cx="82832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Střední a Jižní Amerika – tropické lesy. Chráněný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331331" y="5965594"/>
            <a:ext cx="29592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lichokopytník</a:t>
            </a:r>
          </a:p>
        </p:txBody>
      </p:sp>
    </p:spTree>
    <p:extLst>
      <p:ext uri="{BB962C8B-B14F-4D97-AF65-F5344CB8AC3E}">
        <p14:creationId xmlns:p14="http://schemas.microsoft.com/office/powerpoint/2010/main" val="2383804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92695"/>
            <a:ext cx="7560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Obrázky: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14725" y="1323374"/>
            <a:ext cx="7560840" cy="4001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Osel v zápřahu:</a:t>
            </a:r>
          </a:p>
          <a:p>
            <a:r>
              <a:rPr lang="cs-CZ" sz="2000" dirty="0">
                <a:latin typeface="Arial" pitchFamily="34" charset="0"/>
                <a:cs typeface="Arial" pitchFamily="34" charset="0"/>
                <a:hlinkClick r:id="rId2"/>
              </a:rPr>
              <a:t>http://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2"/>
              </a:rPr>
              <a:t>www.koneajezdectvi.wz.cz/vyvoj.htm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Zebra hlava:</a:t>
            </a:r>
          </a:p>
          <a:p>
            <a:r>
              <a:rPr lang="cs-CZ" sz="2000" dirty="0">
                <a:latin typeface="Arial" pitchFamily="34" charset="0"/>
                <a:cs typeface="Arial" pitchFamily="34" charset="0"/>
                <a:hlinkClick r:id="rId3"/>
              </a:rPr>
              <a:t>http://prirodazs.wz.cz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3"/>
              </a:rPr>
              <a:t>/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Hroch pod vodou:</a:t>
            </a:r>
          </a:p>
          <a:p>
            <a:r>
              <a:rPr lang="cs-CZ" sz="2000" dirty="0">
                <a:latin typeface="Arial" pitchFamily="34" charset="0"/>
                <a:cs typeface="Arial" pitchFamily="34" charset="0"/>
                <a:hlinkClick r:id="rId4"/>
              </a:rPr>
              <a:t>http://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4"/>
              </a:rPr>
              <a:t>mckyta-zvirata.blog.cz/0708/2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Hroch se pase:</a:t>
            </a:r>
          </a:p>
          <a:p>
            <a:r>
              <a:rPr lang="cs-CZ" sz="1400" dirty="0">
                <a:latin typeface="Arial" pitchFamily="34" charset="0"/>
                <a:cs typeface="Arial" pitchFamily="34" charset="0"/>
                <a:hlinkClick r:id="rId5"/>
              </a:rPr>
              <a:t>http://</a:t>
            </a:r>
            <a:r>
              <a:rPr lang="cs-CZ" sz="1400" dirty="0" smtClean="0">
                <a:latin typeface="Arial" pitchFamily="34" charset="0"/>
                <a:cs typeface="Arial" pitchFamily="34" charset="0"/>
                <a:hlinkClick r:id="rId5"/>
              </a:rPr>
              <a:t>www.dreamstime.com/stock-photography-hippopotamus-eating-grass-image11879162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Velbloud dvouhrbý:</a:t>
            </a:r>
          </a:p>
          <a:p>
            <a:r>
              <a:rPr lang="cs-CZ" sz="2000" dirty="0">
                <a:latin typeface="Arial" pitchFamily="34" charset="0"/>
                <a:cs typeface="Arial" pitchFamily="34" charset="0"/>
                <a:hlinkClick r:id="rId6"/>
              </a:rPr>
              <a:t>http://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6"/>
              </a:rPr>
              <a:t>svet-zvirat.blogerka.cz/Savci/Velbloud-dvouhrby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Velbloud jednohrbý:</a:t>
            </a:r>
          </a:p>
          <a:p>
            <a:r>
              <a:rPr lang="cs-CZ" sz="2000">
                <a:latin typeface="Arial" pitchFamily="34" charset="0"/>
                <a:cs typeface="Arial" pitchFamily="34" charset="0"/>
                <a:hlinkClick r:id="rId7"/>
              </a:rPr>
              <a:t>http://</a:t>
            </a:r>
            <a:r>
              <a:rPr lang="cs-CZ" sz="2000" smtClean="0">
                <a:latin typeface="Arial" pitchFamily="34" charset="0"/>
                <a:cs typeface="Arial" pitchFamily="34" charset="0"/>
                <a:hlinkClick r:id="rId7"/>
              </a:rPr>
              <a:t>levaprava.cz/duel.php?id=1778</a:t>
            </a:r>
            <a:endParaRPr lang="cs-CZ" sz="2000" smtClean="0">
              <a:latin typeface="Arial" pitchFamily="34" charset="0"/>
              <a:cs typeface="Arial" pitchFamily="34" charset="0"/>
            </a:endParaRPr>
          </a:p>
          <a:p>
            <a:endParaRPr lang="cs-CZ" sz="20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2884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92695"/>
            <a:ext cx="7560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Obrázky: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14725" y="1333217"/>
            <a:ext cx="756084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Los:</a:t>
            </a:r>
          </a:p>
          <a:p>
            <a:r>
              <a:rPr lang="cs-CZ" sz="2000" dirty="0">
                <a:latin typeface="Arial" pitchFamily="34" charset="0"/>
                <a:cs typeface="Arial" pitchFamily="34" charset="0"/>
                <a:hlinkClick r:id="rId2"/>
              </a:rPr>
              <a:t>http://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2"/>
              </a:rPr>
              <a:t>cs.petclub.eu/clanek/sob-polarni-a-los-evropsky-137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endParaRPr lang="cs-CZ" sz="2000" dirty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Osel, tapír, prase, tur domácí, daněk, muflon, zubr, onyx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z učebnice Vaněčková,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Skýbová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Markvartová, Hejda: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Přírodopis pro základní školy a víceletá gymnázia, nakladatelství Fraus 2006</a:t>
            </a:r>
          </a:p>
        </p:txBody>
      </p:sp>
    </p:spTree>
    <p:extLst>
      <p:ext uri="{BB962C8B-B14F-4D97-AF65-F5344CB8AC3E}">
        <p14:creationId xmlns:p14="http://schemas.microsoft.com/office/powerpoint/2010/main" val="2334403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745</TotalTime>
  <Words>371</Words>
  <Application>Microsoft Office PowerPoint</Application>
  <PresentationFormat>Předvádění na obrazovce (4:3)</PresentationFormat>
  <Paragraphs>88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21</vt:i4>
      </vt:variant>
    </vt:vector>
  </HeadingPairs>
  <TitlesOfParts>
    <vt:vector size="23" baseType="lpstr">
      <vt:lpstr>Exekutivní</vt:lpstr>
      <vt:lpstr>Aerodynamika</vt:lpstr>
      <vt:lpstr>Prezentace aplikace PowerPoint</vt:lpstr>
      <vt:lpstr>Prezentace aplikace PowerPoint</vt:lpstr>
      <vt:lpstr>Sudokopytníci Lichokopytníci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</dc:title>
  <dc:creator>olexa</dc:creator>
  <cp:lastModifiedBy>Němec Zbyněk</cp:lastModifiedBy>
  <cp:revision>77</cp:revision>
  <dcterms:created xsi:type="dcterms:W3CDTF">2012-04-23T18:06:41Z</dcterms:created>
  <dcterms:modified xsi:type="dcterms:W3CDTF">2012-12-11T09:06:11Z</dcterms:modified>
</cp:coreProperties>
</file>