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5" r:id="rId4"/>
    <p:sldId id="266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VY_22_INOVACE_32_Užití neurčitého členu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Užití neurčitého členu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VY_22_INOVACE_32_Užití neurčitého členu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Užití neurčitého členu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učiva o užití neurčitého členu </a:t>
            </a:r>
            <a:r>
              <a:rPr lang="cs-CZ" i="1" u="none" dirty="0" smtClean="0"/>
              <a:t>a</a:t>
            </a:r>
            <a:r>
              <a:rPr lang="cs-CZ" u="none" dirty="0" smtClean="0"/>
              <a:t> , </a:t>
            </a:r>
            <a:r>
              <a:rPr lang="cs-CZ" i="1" u="none" dirty="0" err="1" smtClean="0"/>
              <a:t>an</a:t>
            </a:r>
            <a:r>
              <a:rPr lang="cs-CZ" u="none" dirty="0" smtClean="0"/>
              <a:t>.</a:t>
            </a:r>
            <a:endParaRPr lang="cs-CZ" u="none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8033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samostatné práci žáků do svých sešitů. Může být též použit jako pracovní list pro samostatnou práci žáků.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8033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 kontrole samostatné</a:t>
            </a:r>
            <a:r>
              <a:rPr lang="cs-CZ" baseline="0" dirty="0" smtClean="0"/>
              <a:t> práce žáků.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8033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5366228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3.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První část je určena pro výklad nové slovní zásoby a společnou práci s učitelem, další část lze využít pro samostatnou práci žáků jako pracovní list</a:t>
            </a:r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učení, hlasité opakování slovíček</a:t>
            </a:r>
          </a:p>
          <a:p>
            <a:r>
              <a:rPr lang="cs-CZ" sz="2800" dirty="0" smtClean="0"/>
              <a:t>Metodické pokyny: hlasité opakování slovíček, 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7524328" y="764705"/>
            <a:ext cx="79208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796136" y="764705"/>
            <a:ext cx="504056" cy="50405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14051"/>
            <a:ext cx="8229600" cy="1143000"/>
          </a:xfrm>
        </p:spPr>
        <p:txBody>
          <a:bodyPr/>
          <a:lstStyle/>
          <a:p>
            <a:r>
              <a:rPr lang="cs-CZ" dirty="0" smtClean="0"/>
              <a:t>Užití neurčitého členu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dirty="0" smtClean="0"/>
              <a:t> nebo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31805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             </a:t>
            </a:r>
            <a:r>
              <a:rPr lang="cs-CZ" sz="2000" dirty="0" err="1" smtClean="0"/>
              <a:t>ostrich</a:t>
            </a:r>
            <a:r>
              <a:rPr lang="cs-CZ" sz="2000" dirty="0" smtClean="0"/>
              <a:t>, </a:t>
            </a:r>
            <a:r>
              <a:rPr lang="cs-CZ" sz="2000" dirty="0" err="1" smtClean="0"/>
              <a:t>banana</a:t>
            </a:r>
            <a:r>
              <a:rPr lang="cs-CZ" sz="2000" dirty="0" smtClean="0"/>
              <a:t>, </a:t>
            </a:r>
            <a:r>
              <a:rPr lang="cs-CZ" sz="2000" dirty="0" err="1" smtClean="0"/>
              <a:t>cat</a:t>
            </a:r>
            <a:r>
              <a:rPr lang="cs-CZ" sz="2000" dirty="0" smtClean="0"/>
              <a:t>, </a:t>
            </a:r>
            <a:r>
              <a:rPr lang="cs-CZ" sz="2000" dirty="0" err="1" smtClean="0"/>
              <a:t>elephant</a:t>
            </a:r>
            <a:r>
              <a:rPr lang="cs-CZ" sz="2000" dirty="0" smtClean="0"/>
              <a:t>, </a:t>
            </a:r>
            <a:r>
              <a:rPr lang="cs-CZ" sz="2000" dirty="0" err="1" smtClean="0"/>
              <a:t>apple</a:t>
            </a:r>
            <a:r>
              <a:rPr lang="cs-CZ" sz="2000" dirty="0" smtClean="0"/>
              <a:t>, </a:t>
            </a:r>
            <a:r>
              <a:rPr lang="cs-CZ" sz="2000" dirty="0" err="1" smtClean="0"/>
              <a:t>snake</a:t>
            </a:r>
            <a:r>
              <a:rPr lang="cs-CZ" sz="2000" dirty="0" smtClean="0"/>
              <a:t>, </a:t>
            </a:r>
            <a:r>
              <a:rPr lang="cs-CZ" sz="2000" dirty="0" err="1" smtClean="0"/>
              <a:t>lion</a:t>
            </a:r>
            <a:r>
              <a:rPr lang="cs-CZ" sz="2000" dirty="0" smtClean="0"/>
              <a:t>, </a:t>
            </a:r>
            <a:r>
              <a:rPr lang="cs-CZ" sz="2000" dirty="0" err="1" smtClean="0"/>
              <a:t>hippo</a:t>
            </a:r>
            <a:r>
              <a:rPr lang="cs-CZ" sz="2000" dirty="0" smtClean="0"/>
              <a:t>, </a:t>
            </a:r>
            <a:r>
              <a:rPr lang="cs-CZ" sz="2000" dirty="0" err="1" smtClean="0"/>
              <a:t>eagle</a:t>
            </a:r>
            <a:r>
              <a:rPr lang="cs-CZ" sz="2000" dirty="0" smtClean="0"/>
              <a:t>, </a:t>
            </a:r>
          </a:p>
          <a:p>
            <a:pPr marL="0" indent="0">
              <a:buNone/>
            </a:pPr>
            <a:r>
              <a:rPr lang="cs-CZ" sz="2000" dirty="0" smtClean="0"/>
              <a:t>             </a:t>
            </a:r>
            <a:r>
              <a:rPr lang="cs-CZ" sz="2000" dirty="0" err="1" smtClean="0"/>
              <a:t>penguin</a:t>
            </a:r>
            <a:r>
              <a:rPr lang="cs-CZ" sz="2000" dirty="0" smtClean="0"/>
              <a:t>, </a:t>
            </a:r>
            <a:r>
              <a:rPr lang="cs-CZ" sz="2000" dirty="0" err="1" smtClean="0"/>
              <a:t>pen</a:t>
            </a:r>
            <a:r>
              <a:rPr lang="cs-CZ" sz="2000" dirty="0" smtClean="0"/>
              <a:t>, car, </a:t>
            </a:r>
            <a:r>
              <a:rPr lang="cs-CZ" sz="2000" dirty="0" err="1" smtClean="0"/>
              <a:t>umbrella</a:t>
            </a:r>
            <a:r>
              <a:rPr lang="cs-CZ" sz="2000" dirty="0" smtClean="0"/>
              <a:t>, </a:t>
            </a:r>
            <a:r>
              <a:rPr lang="cs-CZ" sz="2000" dirty="0" err="1" smtClean="0"/>
              <a:t>year</a:t>
            </a:r>
            <a:r>
              <a:rPr lang="cs-CZ" sz="2000" dirty="0" smtClean="0"/>
              <a:t>, </a:t>
            </a:r>
            <a:r>
              <a:rPr lang="cs-CZ" sz="2000" dirty="0" err="1" smtClean="0"/>
              <a:t>window</a:t>
            </a:r>
            <a:r>
              <a:rPr lang="cs-CZ" sz="2000" dirty="0" smtClean="0"/>
              <a:t>, </a:t>
            </a:r>
            <a:r>
              <a:rPr lang="cs-CZ" sz="2000" dirty="0" err="1" smtClean="0"/>
              <a:t>board</a:t>
            </a:r>
            <a:r>
              <a:rPr lang="cs-CZ" sz="2000" dirty="0" smtClean="0"/>
              <a:t>, table, </a:t>
            </a:r>
            <a:r>
              <a:rPr lang="cs-CZ" sz="2000" dirty="0" err="1" smtClean="0"/>
              <a:t>eye</a:t>
            </a:r>
            <a:r>
              <a:rPr lang="cs-CZ" sz="2000" dirty="0" smtClean="0"/>
              <a:t>, </a:t>
            </a:r>
            <a:r>
              <a:rPr lang="cs-CZ" sz="2000" dirty="0" err="1" smtClean="0"/>
              <a:t>ear</a:t>
            </a:r>
            <a:endParaRPr lang="cs-CZ" sz="20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                  </a:t>
            </a:r>
            <a:r>
              <a:rPr lang="cs-CZ" sz="2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</a:t>
            </a: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600" dirty="0" smtClean="0"/>
              <a:t>      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600" dirty="0" smtClean="0"/>
              <a:t>      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600" dirty="0" smtClean="0"/>
              <a:t>      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600" dirty="0" smtClean="0"/>
              <a:t>      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600" dirty="0" smtClean="0"/>
              <a:t>                    …………………………………                                                .…………………………………..</a:t>
            </a:r>
          </a:p>
          <a:p>
            <a:pPr marL="0" indent="0">
              <a:buNone/>
            </a:pPr>
            <a:r>
              <a:rPr lang="cs-CZ" sz="1600" dirty="0" smtClean="0"/>
              <a:t>                    …………………………………                                                …………………………………...</a:t>
            </a:r>
          </a:p>
          <a:p>
            <a:pPr marL="0" indent="0">
              <a:buNone/>
            </a:pPr>
            <a:r>
              <a:rPr lang="cs-CZ" sz="1600" dirty="0" smtClean="0"/>
              <a:t>      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600" dirty="0" smtClean="0"/>
              <a:t>                    ………………………...........                                                …………………………………...</a:t>
            </a:r>
          </a:p>
          <a:p>
            <a:pPr marL="0" indent="0">
              <a:buNone/>
            </a:pPr>
            <a:r>
              <a:rPr lang="cs-CZ" sz="1600" dirty="0" smtClean="0"/>
              <a:t>      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600" dirty="0" smtClean="0"/>
              <a:t>                    ………………………………... </a:t>
            </a:r>
          </a:p>
          <a:p>
            <a:pPr marL="0" indent="0">
              <a:buNone/>
            </a:pPr>
            <a:r>
              <a:rPr lang="cs-CZ" sz="1600" dirty="0" smtClean="0"/>
              <a:t>                    ………………………………….</a:t>
            </a:r>
          </a:p>
          <a:p>
            <a:pPr marL="0" indent="0">
              <a:buNone/>
            </a:pPr>
            <a:r>
              <a:rPr lang="cs-CZ" sz="1600" dirty="0" smtClean="0"/>
              <a:t>                    ………………………………….</a:t>
            </a:r>
          </a:p>
          <a:p>
            <a:pPr marL="0" indent="0">
              <a:buNone/>
            </a:pPr>
            <a:r>
              <a:rPr lang="cs-CZ" sz="1600" dirty="0" smtClean="0"/>
              <a:t>                    ………………………………….               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790567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7524328" y="764705"/>
            <a:ext cx="79208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796136" y="764705"/>
            <a:ext cx="504056" cy="50405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14051"/>
            <a:ext cx="8229600" cy="1143000"/>
          </a:xfrm>
        </p:spPr>
        <p:txBody>
          <a:bodyPr/>
          <a:lstStyle/>
          <a:p>
            <a:r>
              <a:rPr lang="cs-CZ" dirty="0" smtClean="0"/>
              <a:t>Užití neurčitého členu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dirty="0" smtClean="0"/>
              <a:t> nebo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31805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             </a:t>
            </a:r>
            <a:r>
              <a:rPr lang="cs-CZ" sz="2000" dirty="0" err="1" smtClean="0"/>
              <a:t>orange</a:t>
            </a:r>
            <a:r>
              <a:rPr lang="cs-CZ" sz="2000" dirty="0" smtClean="0"/>
              <a:t>, </a:t>
            </a:r>
            <a:r>
              <a:rPr lang="cs-CZ" sz="2000" dirty="0" err="1" smtClean="0"/>
              <a:t>potato</a:t>
            </a:r>
            <a:r>
              <a:rPr lang="cs-CZ" sz="2000" dirty="0" smtClean="0"/>
              <a:t>, </a:t>
            </a:r>
            <a:r>
              <a:rPr lang="cs-CZ" sz="2000" dirty="0" err="1" smtClean="0"/>
              <a:t>pencil</a:t>
            </a:r>
            <a:r>
              <a:rPr lang="cs-CZ" sz="2000" dirty="0" smtClean="0"/>
              <a:t>, </a:t>
            </a:r>
            <a:r>
              <a:rPr lang="cs-CZ" sz="2000" dirty="0" err="1" smtClean="0"/>
              <a:t>bed</a:t>
            </a:r>
            <a:r>
              <a:rPr lang="cs-CZ" sz="2000" dirty="0" smtClean="0"/>
              <a:t>, </a:t>
            </a:r>
            <a:r>
              <a:rPr lang="cs-CZ" sz="2000" dirty="0" err="1" smtClean="0"/>
              <a:t>aeroplane</a:t>
            </a:r>
            <a:r>
              <a:rPr lang="cs-CZ" sz="2000" dirty="0" smtClean="0"/>
              <a:t>, </a:t>
            </a:r>
            <a:r>
              <a:rPr lang="cs-CZ" sz="2000" dirty="0" err="1" smtClean="0"/>
              <a:t>arm</a:t>
            </a:r>
            <a:r>
              <a:rPr lang="cs-CZ" sz="2000" dirty="0" smtClean="0"/>
              <a:t>, </a:t>
            </a:r>
            <a:r>
              <a:rPr lang="cs-CZ" sz="2000" dirty="0" err="1" smtClean="0"/>
              <a:t>bird</a:t>
            </a:r>
            <a:r>
              <a:rPr lang="cs-CZ" sz="2000" dirty="0" smtClean="0"/>
              <a:t>, </a:t>
            </a:r>
            <a:r>
              <a:rPr lang="cs-CZ" sz="2000" dirty="0" err="1" smtClean="0"/>
              <a:t>head</a:t>
            </a:r>
            <a:r>
              <a:rPr lang="cs-CZ" sz="2000" dirty="0" smtClean="0"/>
              <a:t>, leg,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</a:t>
            </a:r>
            <a:r>
              <a:rPr lang="cs-CZ" sz="2000" dirty="0" err="1" smtClean="0"/>
              <a:t>book</a:t>
            </a:r>
            <a:r>
              <a:rPr lang="cs-CZ" sz="2000" dirty="0" smtClean="0"/>
              <a:t>, </a:t>
            </a:r>
            <a:r>
              <a:rPr lang="cs-CZ" sz="2000" dirty="0" err="1" smtClean="0"/>
              <a:t>radio</a:t>
            </a:r>
            <a:r>
              <a:rPr lang="cs-CZ" sz="2000" dirty="0" smtClean="0"/>
              <a:t>, animal, </a:t>
            </a:r>
            <a:r>
              <a:rPr lang="cs-CZ" sz="2000" dirty="0" err="1" smtClean="0"/>
              <a:t>ear</a:t>
            </a:r>
            <a:r>
              <a:rPr lang="cs-CZ" sz="2000" dirty="0" smtClean="0"/>
              <a:t>, </a:t>
            </a:r>
            <a:r>
              <a:rPr lang="cs-CZ" sz="2000" dirty="0" err="1" smtClean="0"/>
              <a:t>umbrella</a:t>
            </a:r>
            <a:r>
              <a:rPr lang="cs-CZ" sz="2000" dirty="0" smtClean="0"/>
              <a:t>, </a:t>
            </a:r>
            <a:r>
              <a:rPr lang="cs-CZ" sz="2000" dirty="0" err="1" smtClean="0"/>
              <a:t>mouth</a:t>
            </a:r>
            <a:r>
              <a:rPr lang="cs-CZ" sz="2000" dirty="0" smtClean="0"/>
              <a:t>, nose, </a:t>
            </a:r>
            <a:r>
              <a:rPr lang="cs-CZ" sz="2000" dirty="0" err="1" smtClean="0"/>
              <a:t>ball</a:t>
            </a:r>
            <a:r>
              <a:rPr lang="cs-CZ" sz="2000" dirty="0" smtClean="0"/>
              <a:t>, </a:t>
            </a:r>
            <a:r>
              <a:rPr lang="cs-CZ" sz="2000" dirty="0" err="1" smtClean="0"/>
              <a:t>elephant</a:t>
            </a: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1800" dirty="0" smtClean="0">
                <a:solidFill>
                  <a:srgbClr val="FF0000"/>
                </a:solidFill>
              </a:rPr>
              <a:t>  </a:t>
            </a:r>
            <a:r>
              <a:rPr lang="cs-CZ" sz="1800" dirty="0" smtClean="0"/>
              <a:t>                                                                                </a:t>
            </a:r>
            <a:r>
              <a:rPr lang="cs-CZ" sz="2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</a:t>
            </a: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.…………………………………..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…………………………………...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………………………...........                                                …………………………………...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………………………………... 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………………………………….</a:t>
            </a:r>
          </a:p>
          <a:p>
            <a:pPr marL="0" indent="0">
              <a:buNone/>
            </a:pPr>
            <a:r>
              <a:rPr lang="cs-CZ" sz="1800" dirty="0" smtClean="0"/>
              <a:t>             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197278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7524328" y="764705"/>
            <a:ext cx="79208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796136" y="764705"/>
            <a:ext cx="504056" cy="50405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14051"/>
            <a:ext cx="8229600" cy="1143000"/>
          </a:xfrm>
        </p:spPr>
        <p:txBody>
          <a:bodyPr/>
          <a:lstStyle/>
          <a:p>
            <a:r>
              <a:rPr lang="cs-CZ" dirty="0" smtClean="0"/>
              <a:t>Užití neurčitého členu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dirty="0" smtClean="0"/>
              <a:t> nebo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78946"/>
            <a:ext cx="8229600" cy="50743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             </a:t>
            </a:r>
            <a:r>
              <a:rPr lang="cs-CZ" sz="2000" dirty="0" err="1" smtClean="0"/>
              <a:t>orange</a:t>
            </a:r>
            <a:r>
              <a:rPr lang="cs-CZ" sz="2000" dirty="0" smtClean="0"/>
              <a:t>, </a:t>
            </a:r>
            <a:r>
              <a:rPr lang="cs-CZ" sz="2000" dirty="0" err="1" smtClean="0"/>
              <a:t>potato</a:t>
            </a:r>
            <a:r>
              <a:rPr lang="cs-CZ" sz="2000" dirty="0" smtClean="0"/>
              <a:t>, </a:t>
            </a:r>
            <a:r>
              <a:rPr lang="cs-CZ" sz="2000" dirty="0" err="1" smtClean="0"/>
              <a:t>pencil</a:t>
            </a:r>
            <a:r>
              <a:rPr lang="cs-CZ" sz="2000" dirty="0" smtClean="0"/>
              <a:t>, </a:t>
            </a:r>
            <a:r>
              <a:rPr lang="cs-CZ" sz="2000" dirty="0" err="1" smtClean="0"/>
              <a:t>bed</a:t>
            </a:r>
            <a:r>
              <a:rPr lang="cs-CZ" sz="2000" dirty="0" smtClean="0"/>
              <a:t>, </a:t>
            </a:r>
            <a:r>
              <a:rPr lang="cs-CZ" sz="2000" dirty="0" err="1" smtClean="0"/>
              <a:t>aeroplane</a:t>
            </a:r>
            <a:r>
              <a:rPr lang="cs-CZ" sz="2000" dirty="0" smtClean="0"/>
              <a:t>, </a:t>
            </a:r>
            <a:r>
              <a:rPr lang="cs-CZ" sz="2000" dirty="0" err="1" smtClean="0"/>
              <a:t>arm</a:t>
            </a:r>
            <a:r>
              <a:rPr lang="cs-CZ" sz="2000" dirty="0" smtClean="0"/>
              <a:t>, </a:t>
            </a:r>
            <a:r>
              <a:rPr lang="cs-CZ" sz="2000" dirty="0" err="1" smtClean="0"/>
              <a:t>bird</a:t>
            </a:r>
            <a:r>
              <a:rPr lang="cs-CZ" sz="2000" dirty="0" smtClean="0"/>
              <a:t>, </a:t>
            </a:r>
            <a:r>
              <a:rPr lang="cs-CZ" sz="2000" dirty="0" err="1" smtClean="0"/>
              <a:t>head</a:t>
            </a:r>
            <a:r>
              <a:rPr lang="cs-CZ" sz="2000" dirty="0" smtClean="0"/>
              <a:t>, leg,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</a:t>
            </a:r>
            <a:r>
              <a:rPr lang="cs-CZ" sz="2000" dirty="0" err="1" smtClean="0"/>
              <a:t>book</a:t>
            </a:r>
            <a:r>
              <a:rPr lang="cs-CZ" sz="2000" dirty="0" smtClean="0"/>
              <a:t>, </a:t>
            </a:r>
            <a:r>
              <a:rPr lang="cs-CZ" sz="2000" dirty="0" err="1" smtClean="0"/>
              <a:t>radio</a:t>
            </a:r>
            <a:r>
              <a:rPr lang="cs-CZ" sz="2000" dirty="0" smtClean="0"/>
              <a:t>, animal, </a:t>
            </a:r>
            <a:r>
              <a:rPr lang="cs-CZ" sz="2000" dirty="0" err="1" smtClean="0"/>
              <a:t>ear</a:t>
            </a:r>
            <a:r>
              <a:rPr lang="cs-CZ" sz="2000" dirty="0" smtClean="0"/>
              <a:t>, </a:t>
            </a:r>
            <a:r>
              <a:rPr lang="cs-CZ" sz="2000" dirty="0" err="1" smtClean="0"/>
              <a:t>umbrella</a:t>
            </a:r>
            <a:r>
              <a:rPr lang="cs-CZ" sz="2000" dirty="0" smtClean="0"/>
              <a:t>, </a:t>
            </a:r>
            <a:r>
              <a:rPr lang="cs-CZ" sz="2000" dirty="0" err="1" smtClean="0"/>
              <a:t>mouth</a:t>
            </a:r>
            <a:r>
              <a:rPr lang="cs-CZ" sz="2000" dirty="0" smtClean="0"/>
              <a:t>, nose, </a:t>
            </a:r>
            <a:r>
              <a:rPr lang="cs-CZ" sz="2000" dirty="0" err="1" smtClean="0"/>
              <a:t>ball</a:t>
            </a:r>
            <a:r>
              <a:rPr lang="cs-CZ" sz="2000" dirty="0" smtClean="0"/>
              <a:t>, </a:t>
            </a:r>
            <a:r>
              <a:rPr lang="cs-CZ" sz="2000" dirty="0" err="1" smtClean="0"/>
              <a:t>elephant</a:t>
            </a: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   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/>
              <a:t>                                                                                </a:t>
            </a:r>
            <a:r>
              <a:rPr lang="cs-CZ" sz="2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</a:t>
            </a: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.…………………………………..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…………………………………...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……………………………………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………………………...........                                               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                                                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………………………………... </a:t>
            </a:r>
          </a:p>
          <a:p>
            <a:pPr marL="0" indent="0">
              <a:buNone/>
            </a:pPr>
            <a:r>
              <a:rPr lang="cs-CZ" sz="1800" dirty="0" smtClean="0"/>
              <a:t>              ………………………………….</a:t>
            </a:r>
          </a:p>
          <a:p>
            <a:pPr marL="0" indent="0">
              <a:buNone/>
            </a:pPr>
            <a:r>
              <a:rPr lang="cs-CZ" sz="1800" dirty="0" smtClean="0"/>
              <a:t>             </a:t>
            </a:r>
          </a:p>
          <a:p>
            <a:pPr marL="0" indent="0">
              <a:buNone/>
            </a:pPr>
            <a:r>
              <a:rPr lang="cs-CZ" sz="1800" dirty="0" smtClean="0"/>
              <a:t>                  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41345" y="2462120"/>
            <a:ext cx="9082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orange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3687" y="2462120"/>
            <a:ext cx="8771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potato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21466" y="2802857"/>
            <a:ext cx="8098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pencil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78177" y="3151921"/>
            <a:ext cx="5822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bed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77005" y="2811705"/>
            <a:ext cx="12369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aeroplane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14197" y="3117810"/>
            <a:ext cx="6030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arm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04755" y="3437807"/>
            <a:ext cx="5995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bird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04755" y="3797930"/>
            <a:ext cx="7056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head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23060" y="4122908"/>
            <a:ext cx="4924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leg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13860" y="4435839"/>
            <a:ext cx="7056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book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23060" y="4779200"/>
            <a:ext cx="7212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radio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41345" y="3437470"/>
            <a:ext cx="9704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animal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86610" y="3722798"/>
            <a:ext cx="5261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ear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61617" y="4064043"/>
            <a:ext cx="11158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umbrella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42392" y="5060132"/>
            <a:ext cx="8803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mouth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948103" y="5437476"/>
            <a:ext cx="6832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nose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48103" y="5760544"/>
            <a:ext cx="888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ball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89311" y="4425905"/>
            <a:ext cx="11120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elephant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44552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420</TotalTime>
  <Words>402</Words>
  <Application>Microsoft Office PowerPoint</Application>
  <PresentationFormat>Předvádění na obrazovce (4:3)</PresentationFormat>
  <Paragraphs>95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Užití neurčitého členu a nebo an</vt:lpstr>
      <vt:lpstr>Užití neurčitého členu a nebo an</vt:lpstr>
      <vt:lpstr>Užití neurčitého členu a nebo an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67</cp:revision>
  <dcterms:created xsi:type="dcterms:W3CDTF">2011-08-21T15:31:45Z</dcterms:created>
  <dcterms:modified xsi:type="dcterms:W3CDTF">2012-01-07T14:56:41Z</dcterms:modified>
</cp:coreProperties>
</file>