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2" r:id="rId4"/>
    <p:sldId id="276" r:id="rId5"/>
    <p:sldId id="277" r:id="rId6"/>
    <p:sldId id="278" r:id="rId7"/>
    <p:sldId id="279" r:id="rId8"/>
    <p:sldId id="269" r:id="rId9"/>
    <p:sldId id="281" r:id="rId10"/>
    <p:sldId id="272" r:id="rId11"/>
    <p:sldId id="28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403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805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708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25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662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725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462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266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782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175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273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74A45-2760-411A-80B2-AA877B8532BD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32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2570435"/>
              </p:ext>
            </p:extLst>
          </p:nvPr>
        </p:nvGraphicFramePr>
        <p:xfrm>
          <a:off x="1223082" y="1628800"/>
          <a:ext cx="6984776" cy="4991530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941851"/>
                <a:gridCol w="5042925"/>
              </a:tblGrid>
              <a:tr h="518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škola, Základní škola a Mateřská škola, Karviná, p. o.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Mgr. Zdeněk Šebestík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4247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Prezence</a:t>
                      </a:r>
                      <a:r>
                        <a:rPr lang="cs-CZ" sz="1100" baseline="0" dirty="0" smtClean="0">
                          <a:effectLst/>
                        </a:rPr>
                        <a:t>  </a:t>
                      </a:r>
                      <a:r>
                        <a:rPr lang="cs-CZ" sz="1100" dirty="0" smtClean="0">
                          <a:effectLst/>
                        </a:rPr>
                        <a:t>slouží k</a:t>
                      </a:r>
                      <a:r>
                        <a:rPr lang="cs-CZ" sz="1100" baseline="0" dirty="0" smtClean="0">
                          <a:effectLst/>
                        </a:rPr>
                        <a:t> seznámení a procvičení úpravy obrazců ve Wordu </a:t>
                      </a:r>
                      <a:r>
                        <a:rPr lang="cs-CZ" sz="1100" baseline="0" dirty="0" smtClean="0">
                          <a:effectLst/>
                        </a:rPr>
                        <a:t>(</a:t>
                      </a:r>
                      <a:r>
                        <a:rPr lang="cs-CZ" sz="1100" baseline="0" smtClean="0">
                          <a:effectLst/>
                        </a:rPr>
                        <a:t>seskupování )</a:t>
                      </a:r>
                      <a:endParaRPr lang="cs-CZ" sz="1100" dirty="0">
                        <a:effectLst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Informační a komunikační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Informatika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Tematická oblast/téma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Software, Textový editor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Výsledky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Práce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 obrazci ve Wordu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Word, obrazce, přesunování, kopírování, otáčení,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formát,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výplň, seskupování, skupina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pptx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Typ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vzdělávání, 2. ročník Praktické školy dvouleté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Datum: </a:t>
                      </a:r>
                      <a:r>
                        <a:rPr lang="cs-CZ" sz="1100" dirty="0" smtClean="0">
                          <a:effectLst/>
                        </a:rPr>
                        <a:t>11.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12. </a:t>
                      </a:r>
                      <a:r>
                        <a:rPr lang="cs-CZ" sz="1100" dirty="0">
                          <a:effectLst/>
                        </a:rPr>
                        <a:t>2012                           Třída: II. PRŠ 2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520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Zdroj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 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</a:tbl>
          </a:graphicData>
        </a:graphic>
      </p:graphicFrame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9"/>
            <a:ext cx="8351837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41137" y="1207921"/>
            <a:ext cx="69127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EU_12_sada1_13_Inf_Word_Práce </a:t>
            </a:r>
            <a:r>
              <a:rPr lang="cs-CZ" dirty="0" smtClean="0"/>
              <a:t>s obrazci </a:t>
            </a:r>
            <a:r>
              <a:rPr lang="cs-CZ" dirty="0" smtClean="0"/>
              <a:t>2_Šeb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920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1115616" y="980200"/>
            <a:ext cx="2286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na záložce Vložení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187624" y="1499932"/>
            <a:ext cx="35128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vybereme v sekci Ilustrace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187624" y="2067234"/>
            <a:ext cx="12328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Obrazce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228958" y="175320"/>
            <a:ext cx="261142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Seskupování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989" y="3284984"/>
            <a:ext cx="3861358" cy="3268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1187624" y="2758167"/>
            <a:ext cx="36530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V nabídce Výplň vybereme Vzorek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6864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1756" y="614350"/>
            <a:ext cx="65543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Jeden z obrazců (trojúhelník) přemístíme na vhodné místo (střecha).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057510"/>
            <a:ext cx="4131146" cy="3882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2627784" y="983682"/>
            <a:ext cx="1944216" cy="266134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3374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1756" y="614350"/>
            <a:ext cx="58958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Oba obrazce si označíme, držíme zmáčknutou klávesu </a:t>
            </a:r>
            <a:r>
              <a:rPr lang="cs-CZ" b="1" dirty="0" smtClean="0">
                <a:solidFill>
                  <a:srgbClr val="FF0000"/>
                </a:solidFill>
              </a:rPr>
              <a:t>shift</a:t>
            </a:r>
            <a:r>
              <a:rPr lang="cs-CZ" dirty="0" smtClean="0"/>
              <a:t>.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356" y="2445908"/>
            <a:ext cx="3782100" cy="3240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2" name="Skupina 11"/>
          <p:cNvGrpSpPr/>
          <p:nvPr/>
        </p:nvGrpSpPr>
        <p:grpSpPr>
          <a:xfrm>
            <a:off x="2123728" y="993638"/>
            <a:ext cx="530918" cy="3875522"/>
            <a:chOff x="2123728" y="993638"/>
            <a:chExt cx="530918" cy="3875522"/>
          </a:xfrm>
        </p:grpSpPr>
        <p:cxnSp>
          <p:nvCxnSpPr>
            <p:cNvPr id="7" name="Přímá spojnice se šipkou 6"/>
            <p:cNvCxnSpPr/>
            <p:nvPr/>
          </p:nvCxnSpPr>
          <p:spPr>
            <a:xfrm flipH="1">
              <a:off x="2123728" y="1008340"/>
              <a:ext cx="517726" cy="2564676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se šipkou 7"/>
            <p:cNvCxnSpPr/>
            <p:nvPr/>
          </p:nvCxnSpPr>
          <p:spPr>
            <a:xfrm flipH="1">
              <a:off x="2382591" y="993638"/>
              <a:ext cx="272055" cy="3875522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2182898"/>
            <a:ext cx="4295543" cy="3766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1475656" y="1126858"/>
            <a:ext cx="538711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Pustíme klávesu shift a kliknutím pravým tlačítkem myší</a:t>
            </a:r>
          </a:p>
          <a:p>
            <a:r>
              <a:rPr lang="cs-CZ" dirty="0"/>
              <a:t>d</a:t>
            </a:r>
            <a:r>
              <a:rPr lang="cs-CZ" dirty="0" smtClean="0"/>
              <a:t>o označené oblasti vyvoláme místní menu.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868144" y="1461129"/>
            <a:ext cx="24145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Vybereme Seskupování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948264" y="1830461"/>
            <a:ext cx="10761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Seskupit </a:t>
            </a:r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5148064" y="1773189"/>
            <a:ext cx="432048" cy="215986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10" idx="2"/>
          </p:cNvCxnSpPr>
          <p:nvPr/>
        </p:nvCxnSpPr>
        <p:spPr>
          <a:xfrm flipH="1">
            <a:off x="6156176" y="1830461"/>
            <a:ext cx="919222" cy="267865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11" idx="2"/>
          </p:cNvCxnSpPr>
          <p:nvPr/>
        </p:nvCxnSpPr>
        <p:spPr>
          <a:xfrm flipH="1">
            <a:off x="5436096" y="2199793"/>
            <a:ext cx="2050264" cy="245334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131840" y="188640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Označení obrazců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50240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1063064"/>
            <a:ext cx="5351875" cy="4779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3203848" y="1628800"/>
            <a:ext cx="2448272" cy="475252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907704" y="410976"/>
            <a:ext cx="52798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Obrazce jsou seskupeny (slepeny).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42858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5855022" cy="4744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91680" y="404664"/>
            <a:ext cx="592703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Seskupený obrazec nyní můžeme přemísťovat nebo kopírovat.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99905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793112"/>
            <a:ext cx="5356748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332656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Oddělení obrazců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1680" y="980728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Vyvoláme nabídku Seskupování (pravým tlačítkem myší)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1421607"/>
            <a:ext cx="3204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Zvolíme Oddělit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139952" y="1268760"/>
            <a:ext cx="0" cy="38884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203848" y="1790939"/>
            <a:ext cx="0" cy="358227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1243" y="3244169"/>
            <a:ext cx="2878137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5564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734481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Cvičení 1:  </a:t>
            </a:r>
          </a:p>
          <a:p>
            <a:r>
              <a:rPr lang="cs-CZ" sz="3200" dirty="0" smtClean="0"/>
              <a:t>Vložte na list </a:t>
            </a:r>
            <a:r>
              <a:rPr lang="cs-CZ" sz="3200" dirty="0"/>
              <a:t>6</a:t>
            </a:r>
            <a:r>
              <a:rPr lang="cs-CZ" sz="3200" dirty="0" smtClean="0"/>
              <a:t> </a:t>
            </a:r>
            <a:r>
              <a:rPr lang="cs-CZ" sz="3200" dirty="0" smtClean="0"/>
              <a:t>libovolných obrazců a vyzkoušejte si </a:t>
            </a:r>
            <a:r>
              <a:rPr lang="cs-CZ" sz="3200" dirty="0" smtClean="0"/>
              <a:t>seskupování  (vytvořte 3 obrazce) a oddělení.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2313057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1804043" y="205785"/>
            <a:ext cx="502676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Seskupování více obrazců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161" y="1700808"/>
            <a:ext cx="4132262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700808"/>
            <a:ext cx="4119492" cy="3761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852116"/>
            <a:ext cx="3849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Vložíme více obrazců a upravíme je.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862877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Obrazce přemístíme a označíme (</a:t>
            </a:r>
            <a:r>
              <a:rPr lang="cs-CZ" dirty="0" smtClean="0">
                <a:solidFill>
                  <a:srgbClr val="FF0000"/>
                </a:solidFill>
              </a:rPr>
              <a:t>klávesa shift!!)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748" y="2492896"/>
            <a:ext cx="3666951" cy="3159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687530" y="2060848"/>
            <a:ext cx="3672409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Pravým tlačítkem myší vyvoláme nabídku Seskupování – Seskupit.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5877272"/>
            <a:ext cx="76661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Při seskupování musí být označeny (vybrány) všechny obrazce!!!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141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4" grpId="0" animBg="1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88640"/>
            <a:ext cx="741682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Cvičení </a:t>
            </a:r>
            <a:r>
              <a:rPr lang="cs-CZ" sz="3200" dirty="0" smtClean="0"/>
              <a:t> </a:t>
            </a:r>
            <a:r>
              <a:rPr lang="cs-CZ" sz="3200" dirty="0" smtClean="0"/>
              <a:t>:  </a:t>
            </a:r>
            <a:endParaRPr lang="cs-CZ" sz="3200" dirty="0" smtClean="0"/>
          </a:p>
          <a:p>
            <a:r>
              <a:rPr lang="cs-CZ" sz="3200" dirty="0" smtClean="0"/>
              <a:t>Vytvořte si sněhuláka: 3 koule, oči, nos, ústa, pokrývku hlavy, ruce. (</a:t>
            </a:r>
            <a:r>
              <a:rPr lang="cs-CZ" sz="3200" dirty="0" smtClean="0">
                <a:solidFill>
                  <a:srgbClr val="FF0000"/>
                </a:solidFill>
              </a:rPr>
              <a:t>seskupit</a:t>
            </a:r>
            <a:r>
              <a:rPr lang="cs-CZ" sz="3200" dirty="0" smtClean="0"/>
              <a:t>)</a:t>
            </a:r>
          </a:p>
          <a:p>
            <a:r>
              <a:rPr lang="cs-CZ" sz="3200" dirty="0" smtClean="0"/>
              <a:t>Proveďte kontrolu kopírováním.</a:t>
            </a:r>
            <a:endParaRPr lang="cs-CZ" sz="3200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375928"/>
            <a:ext cx="3639134" cy="4117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3403" y="2375928"/>
            <a:ext cx="3525021" cy="3893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7660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08720"/>
            <a:ext cx="7488832" cy="5242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3993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448</TotalTime>
  <Words>204</Words>
  <Application>Microsoft Office PowerPoint</Application>
  <PresentationFormat>Předvádění na obrazovce (4:3)</PresentationFormat>
  <Paragraphs>75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46</cp:revision>
  <dcterms:created xsi:type="dcterms:W3CDTF">2012-12-02T19:48:14Z</dcterms:created>
  <dcterms:modified xsi:type="dcterms:W3CDTF">2012-12-08T00:29:39Z</dcterms:modified>
</cp:coreProperties>
</file>