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82" r:id="rId4"/>
    <p:sldId id="283" r:id="rId5"/>
    <p:sldId id="269" r:id="rId6"/>
    <p:sldId id="279" r:id="rId7"/>
    <p:sldId id="27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74A45-2760-411A-80B2-AA877B8532BD}" type="datetimeFigureOut">
              <a:rPr lang="cs-CZ" smtClean="0"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34EA9-CCAE-4C56-8D37-A78AE61DFA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14038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74A45-2760-411A-80B2-AA877B8532BD}" type="datetimeFigureOut">
              <a:rPr lang="cs-CZ" smtClean="0"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34EA9-CCAE-4C56-8D37-A78AE61DFA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28059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74A45-2760-411A-80B2-AA877B8532BD}" type="datetimeFigureOut">
              <a:rPr lang="cs-CZ" smtClean="0"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34EA9-CCAE-4C56-8D37-A78AE61DFA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97082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74A45-2760-411A-80B2-AA877B8532BD}" type="datetimeFigureOut">
              <a:rPr lang="cs-CZ" smtClean="0"/>
              <a:t>10.12.2012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34EA9-CCAE-4C56-8D37-A78AE61DFA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27250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74A45-2760-411A-80B2-AA877B8532BD}" type="datetimeFigureOut">
              <a:rPr lang="cs-CZ" smtClean="0"/>
              <a:t>10.12.2012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34EA9-CCAE-4C56-8D37-A78AE61DFA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56620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74A45-2760-411A-80B2-AA877B8532BD}" type="datetimeFigureOut">
              <a:rPr lang="cs-CZ" smtClean="0"/>
              <a:t>10.12.2012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34EA9-CCAE-4C56-8D37-A78AE61DFA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47253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74A45-2760-411A-80B2-AA877B8532BD}" type="datetimeFigureOut">
              <a:rPr lang="cs-CZ" smtClean="0"/>
              <a:t>10.12.2012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34EA9-CCAE-4C56-8D37-A78AE61DFA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84629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74A45-2760-411A-80B2-AA877B8532BD}" type="datetimeFigureOut">
              <a:rPr lang="cs-CZ" smtClean="0"/>
              <a:t>10.12.2012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34EA9-CCAE-4C56-8D37-A78AE61DFA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22662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74A45-2760-411A-80B2-AA877B8532BD}" type="datetimeFigureOut">
              <a:rPr lang="cs-CZ" smtClean="0"/>
              <a:t>10.12.2012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34EA9-CCAE-4C56-8D37-A78AE61DFA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5782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74A45-2760-411A-80B2-AA877B8532BD}" type="datetimeFigureOut">
              <a:rPr lang="cs-CZ" smtClean="0"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34EA9-CCAE-4C56-8D37-A78AE61DFA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51753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74A45-2760-411A-80B2-AA877B8532BD}" type="datetimeFigureOut">
              <a:rPr lang="cs-CZ" smtClean="0"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34EA9-CCAE-4C56-8D37-A78AE61DFA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3273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874A45-2760-411A-80B2-AA877B8532BD}" type="datetimeFigureOut">
              <a:rPr lang="cs-CZ" smtClean="0"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434EA9-CCAE-4C56-8D37-A78AE61DFA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132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05781"/>
              </p:ext>
            </p:extLst>
          </p:nvPr>
        </p:nvGraphicFramePr>
        <p:xfrm>
          <a:off x="1223082" y="1628800"/>
          <a:ext cx="6984776" cy="4991530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941851"/>
                <a:gridCol w="5042925"/>
              </a:tblGrid>
              <a:tr h="518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Název školy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Střední škola, Základní škola a Mateřská škola, Karviná, p. o.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</a:tr>
              <a:tr h="359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Autor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Mgr. Zdeněk Šebestík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</a:tr>
              <a:tr h="4247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Anotace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Prezence</a:t>
                      </a:r>
                      <a:r>
                        <a:rPr lang="cs-CZ" sz="1100" baseline="0" dirty="0" smtClean="0">
                          <a:effectLst/>
                        </a:rPr>
                        <a:t>  </a:t>
                      </a:r>
                      <a:r>
                        <a:rPr lang="cs-CZ" sz="1100" dirty="0" smtClean="0">
                          <a:effectLst/>
                        </a:rPr>
                        <a:t>slouží k</a:t>
                      </a:r>
                      <a:r>
                        <a:rPr lang="cs-CZ" sz="1100" baseline="0" dirty="0" smtClean="0">
                          <a:effectLst/>
                        </a:rPr>
                        <a:t> seznámení a procvičení úpravy obrazců ve Wordu </a:t>
                      </a:r>
                      <a:r>
                        <a:rPr lang="cs-CZ" sz="1100" baseline="0" dirty="0" smtClean="0">
                          <a:effectLst/>
                        </a:rPr>
                        <a:t>(popředí, pozadí </a:t>
                      </a:r>
                      <a:r>
                        <a:rPr lang="cs-CZ" sz="1100" baseline="0" dirty="0" smtClean="0">
                          <a:effectLst/>
                        </a:rPr>
                        <a:t>)</a:t>
                      </a:r>
                      <a:endParaRPr lang="cs-CZ" sz="1100" dirty="0">
                        <a:effectLst/>
                      </a:endParaRPr>
                    </a:p>
                  </a:txBody>
                  <a:tcPr marL="55018" marR="55018" marT="0" marB="0"/>
                </a:tc>
              </a:tr>
              <a:tr h="359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Vzdělávací oblast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Informační a komunikační technologie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</a:tr>
              <a:tr h="359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Předmět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Informatika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</a:tr>
              <a:tr h="359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Tematická oblast/téma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Software, Textový editor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</a:tr>
              <a:tr h="359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Výsledky vzdělávání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Práce</a:t>
                      </a:r>
                      <a:r>
                        <a:rPr lang="cs-CZ" sz="11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s obrazci ve Wordu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</a:tr>
              <a:tr h="359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Klíčová slova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Word, obrazce, přesunování, kopírování, otáčení,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formát, výplň, seskupování, 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skupina,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aseline="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Popředí, pozadí, blíž, dál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</a:tr>
              <a:tr h="359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Druh učebního materiálu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smtClean="0">
                          <a:effectLst/>
                          <a:latin typeface="+mn-lt"/>
                          <a:ea typeface="+mn-ea"/>
                          <a:cs typeface="+mn-cs"/>
                        </a:rPr>
                        <a:t>pptx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</a:tr>
              <a:tr h="359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Typ vzdělávání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Střední vzdělávání, 2. ročník Praktické školy dvouleté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</a:tr>
              <a:tr h="359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Ověřeno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Datum</a:t>
                      </a:r>
                      <a:r>
                        <a:rPr lang="cs-CZ" sz="1100">
                          <a:effectLst/>
                        </a:rPr>
                        <a:t>: </a:t>
                      </a:r>
                      <a:r>
                        <a:rPr lang="cs-CZ" sz="1100" smtClean="0">
                          <a:effectLst/>
                        </a:rPr>
                        <a:t>13.</a:t>
                      </a:r>
                      <a:r>
                        <a:rPr lang="cs-CZ" sz="1100" baseline="0" smtClean="0">
                          <a:effectLst/>
                        </a:rPr>
                        <a:t> </a:t>
                      </a:r>
                      <a:r>
                        <a:rPr lang="cs-CZ" sz="1100" dirty="0" smtClean="0">
                          <a:effectLst/>
                        </a:rPr>
                        <a:t>12. </a:t>
                      </a:r>
                      <a:r>
                        <a:rPr lang="cs-CZ" sz="1100" dirty="0">
                          <a:effectLst/>
                        </a:rPr>
                        <a:t>2012                           Třída: II. PRŠ 2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</a:tr>
              <a:tr h="5206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Zdroj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 autor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</a:tr>
            </a:tbl>
          </a:graphicData>
        </a:graphic>
      </p:graphicFrame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0649"/>
            <a:ext cx="8351837" cy="936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641137" y="1207921"/>
            <a:ext cx="691276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 smtClean="0"/>
              <a:t>EU_12_sada1_14_Inf_Word_Práce s obrazci 3_Šeb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59208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bdélník 21"/>
          <p:cNvSpPr/>
          <p:nvPr/>
        </p:nvSpPr>
        <p:spPr>
          <a:xfrm>
            <a:off x="2310469" y="196731"/>
            <a:ext cx="444839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/>
              <a:t>Změna pořadí obrazců</a:t>
            </a:r>
            <a:r>
              <a:rPr lang="cs-CZ" sz="3600" dirty="0" smtClean="0"/>
              <a:t> </a:t>
            </a:r>
            <a:endParaRPr lang="cs-CZ" sz="3600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674"/>
          <a:stretch/>
        </p:blipFill>
        <p:spPr bwMode="auto">
          <a:xfrm>
            <a:off x="744785" y="2132856"/>
            <a:ext cx="4152061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971600" y="908720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- Vložíme  obrazce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019494" y="1278052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- Obrazce přemístíme (bez seskupení)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851920" y="4828510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- Fialový obdélník chceme  mít nahoře</a:t>
            </a:r>
            <a:endParaRPr lang="cs-CZ" dirty="0"/>
          </a:p>
        </p:txBody>
      </p:sp>
      <p:cxnSp>
        <p:nvCxnSpPr>
          <p:cNvPr id="5" name="Přímá spojnice se šipkou 4"/>
          <p:cNvCxnSpPr/>
          <p:nvPr/>
        </p:nvCxnSpPr>
        <p:spPr>
          <a:xfrm flipH="1">
            <a:off x="1763688" y="1278052"/>
            <a:ext cx="144016" cy="207894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>
            <a:stCxn id="3" idx="2"/>
          </p:cNvCxnSpPr>
          <p:nvPr/>
        </p:nvCxnSpPr>
        <p:spPr>
          <a:xfrm>
            <a:off x="2015716" y="1278052"/>
            <a:ext cx="900100" cy="226360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 flipH="1">
            <a:off x="2411760" y="3789040"/>
            <a:ext cx="648072" cy="122413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H="1">
            <a:off x="1835696" y="5068095"/>
            <a:ext cx="198223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6864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113" y="2276872"/>
            <a:ext cx="5682108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427984" y="357494"/>
            <a:ext cx="2656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Označíme fialový obrazec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681016" y="835836"/>
            <a:ext cx="4411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Pravým tlačítkem myší vyvoláme nabídku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810373" y="1368784"/>
            <a:ext cx="44116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Vybereme možnost Přenést do popředí – Přenést do popředí</a:t>
            </a:r>
            <a:endParaRPr lang="cs-CZ" dirty="0"/>
          </a:p>
        </p:txBody>
      </p:sp>
      <p:cxnSp>
        <p:nvCxnSpPr>
          <p:cNvPr id="6" name="Přímá spojnice se šipkou 5"/>
          <p:cNvCxnSpPr/>
          <p:nvPr/>
        </p:nvCxnSpPr>
        <p:spPr>
          <a:xfrm flipH="1">
            <a:off x="4012375" y="701988"/>
            <a:ext cx="2403152" cy="265500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H="1">
            <a:off x="2699792" y="1205168"/>
            <a:ext cx="2878527" cy="301592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 flipH="1">
            <a:off x="2987824" y="1691949"/>
            <a:ext cx="3240360" cy="2994059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H="1">
            <a:off x="1403648" y="2015115"/>
            <a:ext cx="3312369" cy="2782037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5912" y="3869631"/>
            <a:ext cx="2985946" cy="18550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5756292" y="2996952"/>
            <a:ext cx="2920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Obrazce seskupíme (skupina)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4525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692696"/>
            <a:ext cx="3700999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565516"/>
            <a:ext cx="4131964" cy="2498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933056"/>
            <a:ext cx="3659969" cy="23629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83568" y="260648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Přidáme další obrazce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416827" y="4063755"/>
            <a:ext cx="43899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Vybereme nabídku Přenést do popředí a vytvoříme skupinu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416827" y="712137"/>
            <a:ext cx="27337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Nové obrazce přemístíme a podle potřeby označíme</a:t>
            </a:r>
            <a:endParaRPr lang="cs-CZ" dirty="0"/>
          </a:p>
        </p:txBody>
      </p:sp>
      <p:grpSp>
        <p:nvGrpSpPr>
          <p:cNvPr id="9" name="Skupina 8"/>
          <p:cNvGrpSpPr/>
          <p:nvPr/>
        </p:nvGrpSpPr>
        <p:grpSpPr>
          <a:xfrm>
            <a:off x="1547664" y="629980"/>
            <a:ext cx="1130418" cy="2017081"/>
            <a:chOff x="1547664" y="629980"/>
            <a:chExt cx="1130418" cy="2017081"/>
          </a:xfrm>
        </p:grpSpPr>
        <p:cxnSp>
          <p:nvCxnSpPr>
            <p:cNvPr id="4" name="Přímá spojnice se šipkou 3"/>
            <p:cNvCxnSpPr/>
            <p:nvPr/>
          </p:nvCxnSpPr>
          <p:spPr>
            <a:xfrm flipH="1">
              <a:off x="1547664" y="629980"/>
              <a:ext cx="576064" cy="1934924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nice se šipkou 11"/>
            <p:cNvCxnSpPr>
              <a:stCxn id="3074" idx="0"/>
            </p:cNvCxnSpPr>
            <p:nvPr/>
          </p:nvCxnSpPr>
          <p:spPr>
            <a:xfrm flipH="1">
              <a:off x="2102018" y="692696"/>
              <a:ext cx="288033" cy="1872208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nice se šipkou 12"/>
            <p:cNvCxnSpPr/>
            <p:nvPr/>
          </p:nvCxnSpPr>
          <p:spPr>
            <a:xfrm>
              <a:off x="2555776" y="692696"/>
              <a:ext cx="122306" cy="1954365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Skupina 20"/>
          <p:cNvGrpSpPr/>
          <p:nvPr/>
        </p:nvGrpSpPr>
        <p:grpSpPr>
          <a:xfrm>
            <a:off x="4438322" y="1358468"/>
            <a:ext cx="1857016" cy="1510475"/>
            <a:chOff x="4438322" y="1358468"/>
            <a:chExt cx="1857016" cy="1510475"/>
          </a:xfrm>
        </p:grpSpPr>
        <p:cxnSp>
          <p:nvCxnSpPr>
            <p:cNvPr id="15" name="Přímá spojnice se šipkou 14"/>
            <p:cNvCxnSpPr/>
            <p:nvPr/>
          </p:nvCxnSpPr>
          <p:spPr>
            <a:xfrm flipH="1">
              <a:off x="4438322" y="1358468"/>
              <a:ext cx="1221383" cy="1510475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Přímá spojnice se šipkou 18"/>
            <p:cNvCxnSpPr/>
            <p:nvPr/>
          </p:nvCxnSpPr>
          <p:spPr>
            <a:xfrm>
              <a:off x="5791282" y="1358468"/>
              <a:ext cx="0" cy="1510475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nice se šipkou 19"/>
            <p:cNvCxnSpPr/>
            <p:nvPr/>
          </p:nvCxnSpPr>
          <p:spPr>
            <a:xfrm>
              <a:off x="5946658" y="1376127"/>
              <a:ext cx="348680" cy="1492816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857040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548680"/>
            <a:ext cx="734481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Cvičení 1:  </a:t>
            </a:r>
          </a:p>
          <a:p>
            <a:r>
              <a:rPr lang="cs-CZ" sz="3200" dirty="0" smtClean="0"/>
              <a:t>Vložte na list </a:t>
            </a:r>
            <a:r>
              <a:rPr lang="cs-CZ" sz="3200" dirty="0" smtClean="0"/>
              <a:t>trojúhelník, obdélník a kruh  odlišných barev a vyzkoušejte si změnu pořadí.</a:t>
            </a:r>
            <a:endParaRPr lang="cs-CZ" sz="3200" dirty="0" smtClean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548430"/>
            <a:ext cx="3782059" cy="36199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3057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39552" y="332656"/>
            <a:ext cx="82089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Přenést do popředí blíž, přenést do pozadí dál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619672" y="929018"/>
            <a:ext cx="5616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Máme-li více obrazců, můžeme použít nástroje blíž 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959932" y="3789040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a</a:t>
            </a:r>
            <a:r>
              <a:rPr lang="cs-CZ" dirty="0" smtClean="0"/>
              <a:t> dál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484784"/>
            <a:ext cx="1858963" cy="189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8976" y="1369591"/>
            <a:ext cx="2524125" cy="229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324506"/>
            <a:ext cx="2448472" cy="2249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973706"/>
            <a:ext cx="2298700" cy="2646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291205"/>
            <a:ext cx="1993900" cy="2011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15564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71600" y="188640"/>
            <a:ext cx="74168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/>
              <a:t>Cvičení </a:t>
            </a:r>
            <a:r>
              <a:rPr lang="cs-CZ" sz="3200" dirty="0" smtClean="0"/>
              <a:t>2 </a:t>
            </a:r>
            <a:r>
              <a:rPr lang="cs-CZ" sz="3200" dirty="0" smtClean="0"/>
              <a:t>:  </a:t>
            </a:r>
            <a:endParaRPr lang="cs-CZ" sz="3200" dirty="0" smtClean="0"/>
          </a:p>
          <a:p>
            <a:r>
              <a:rPr lang="cs-CZ" sz="3200" dirty="0" smtClean="0"/>
              <a:t>Vyberte si 5 obrazců a vyzkoušejte si změnu popředí a pozadí (blíž, dál).</a:t>
            </a:r>
            <a:endParaRPr lang="cs-CZ" sz="3200" dirty="0" smtClean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132856"/>
            <a:ext cx="4464496" cy="3658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7660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569</TotalTime>
  <Words>160</Words>
  <Application>Microsoft Office PowerPoint</Application>
  <PresentationFormat>Předvádění na obrazovce (4:3)</PresentationFormat>
  <Paragraphs>67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Zdenek</dc:creator>
  <cp:lastModifiedBy>Zdenek</cp:lastModifiedBy>
  <cp:revision>60</cp:revision>
  <dcterms:created xsi:type="dcterms:W3CDTF">2012-12-02T19:48:14Z</dcterms:created>
  <dcterms:modified xsi:type="dcterms:W3CDTF">2012-12-11T00:04:48Z</dcterms:modified>
</cp:coreProperties>
</file>