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60" r:id="rId4"/>
    <p:sldId id="261" r:id="rId5"/>
    <p:sldId id="263" r:id="rId6"/>
    <p:sldId id="264" r:id="rId7"/>
    <p:sldId id="269" r:id="rId8"/>
    <p:sldId id="270" r:id="rId9"/>
    <p:sldId id="271" r:id="rId10"/>
    <p:sldId id="272" r:id="rId11"/>
    <p:sldId id="273" r:id="rId12"/>
    <p:sldId id="274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-588" y="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710B61-4C05-4453-9E3C-3252377A187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18B4A-A47F-4064-8695-9D76DA081C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751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736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193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837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9607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970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2598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741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218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949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1223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8639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18B4A-A47F-4064-8695-9D76DA081C6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953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VY_32_INOVACE_02_násobení číslem čtyři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4. ročníku.</a:t>
            </a:r>
          </a:p>
          <a:p>
            <a:r>
              <a:rPr lang="cs-CZ" dirty="0" smtClean="0"/>
              <a:t>Vytvořeno v období března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Zakroužkuj násobky čísla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3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480628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Vypiš všechny násobky čísla 4:</a:t>
            </a:r>
          </a:p>
          <a:p>
            <a:pPr algn="l"/>
            <a:r>
              <a:rPr lang="cs-CZ" dirty="0" smtClean="0"/>
              <a:t>  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31382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Zapiš jako násobení a vypočítej:</a:t>
            </a:r>
            <a:endParaRPr lang="cs-CZ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19213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600200"/>
            <a:ext cx="7740352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4 + 4 + 4 + 4 + 4 =        ∙ 4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</a:t>
            </a:r>
            <a:r>
              <a:rPr lang="cs-CZ" sz="3900" dirty="0" smtClean="0"/>
              <a:t>4 =        ∙ 4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+ </a:t>
            </a:r>
            <a:r>
              <a:rPr lang="cs-CZ" sz="3900" dirty="0" smtClean="0"/>
              <a:t>4 + </a:t>
            </a:r>
            <a:r>
              <a:rPr lang="cs-CZ" sz="3900" dirty="0"/>
              <a:t>4 + </a:t>
            </a:r>
            <a:r>
              <a:rPr lang="cs-CZ" sz="3900" dirty="0" smtClean="0"/>
              <a:t>4 =        ∙ 4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</a:t>
            </a:r>
            <a:r>
              <a:rPr lang="cs-CZ" sz="3900" dirty="0" smtClean="0"/>
              <a:t>=        </a:t>
            </a:r>
            <a:r>
              <a:rPr lang="cs-CZ" sz="3900" dirty="0"/>
              <a:t>∙ 4 </a:t>
            </a:r>
            <a:r>
              <a:rPr lang="cs-CZ" sz="3900" dirty="0" smtClean="0"/>
              <a:t>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+ </a:t>
            </a:r>
            <a:r>
              <a:rPr lang="cs-CZ" sz="3900" dirty="0" smtClean="0"/>
              <a:t>4 </a:t>
            </a:r>
            <a:r>
              <a:rPr lang="cs-CZ" sz="3900" dirty="0"/>
              <a:t>+ 4 </a:t>
            </a:r>
            <a:r>
              <a:rPr lang="cs-CZ" sz="3900" dirty="0" smtClean="0"/>
              <a:t>=        </a:t>
            </a:r>
            <a:r>
              <a:rPr lang="cs-CZ" sz="3900" dirty="0"/>
              <a:t>∙ 4 </a:t>
            </a:r>
            <a:r>
              <a:rPr lang="cs-CZ" sz="3900" dirty="0" smtClean="0"/>
              <a:t>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4 </a:t>
            </a:r>
            <a:r>
              <a:rPr lang="cs-CZ" sz="3900" dirty="0"/>
              <a:t>+ 4 + 4 </a:t>
            </a:r>
            <a:r>
              <a:rPr lang="cs-CZ" sz="3900" dirty="0" smtClean="0"/>
              <a:t>=        </a:t>
            </a:r>
            <a:r>
              <a:rPr lang="cs-CZ" sz="3900" dirty="0"/>
              <a:t>∙ 4 </a:t>
            </a:r>
            <a:r>
              <a:rPr lang="cs-CZ" sz="3900" dirty="0" smtClean="0"/>
              <a:t>=</a:t>
            </a:r>
            <a:endParaRPr lang="cs-CZ" sz="3900" dirty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15112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012160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12160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012160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12160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012160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812360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809408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809408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809408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809408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809408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85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4 = </a:t>
            </a:r>
          </a:p>
          <a:p>
            <a:pPr marL="0" indent="0">
              <a:buNone/>
            </a:pPr>
            <a:r>
              <a:rPr lang="cs-CZ" sz="4400" dirty="0" smtClean="0"/>
              <a:t>8 ∙ 4 =</a:t>
            </a:r>
          </a:p>
          <a:p>
            <a:pPr marL="0" indent="0">
              <a:buNone/>
            </a:pPr>
            <a:r>
              <a:rPr lang="cs-CZ" sz="4400" dirty="0" smtClean="0"/>
              <a:t>1 ∙ 4 =</a:t>
            </a:r>
          </a:p>
          <a:p>
            <a:pPr marL="0" indent="0">
              <a:buNone/>
            </a:pPr>
            <a:r>
              <a:rPr lang="cs-CZ" sz="4400" dirty="0" smtClean="0"/>
              <a:t>4 ∙ 4 =</a:t>
            </a:r>
          </a:p>
          <a:p>
            <a:pPr marL="0" indent="0">
              <a:buNone/>
            </a:pPr>
            <a:r>
              <a:rPr lang="cs-CZ" sz="4400" dirty="0" smtClean="0"/>
              <a:t>2 ∙ 4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4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4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4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5 ∙ 4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7 ∙ 4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4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4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4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4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4 </a:t>
            </a:r>
            <a:r>
              <a:rPr lang="cs-CZ" sz="4400" dirty="0"/>
              <a:t>=</a:t>
            </a:r>
          </a:p>
        </p:txBody>
      </p:sp>
      <p:pic>
        <p:nvPicPr>
          <p:cNvPr id="6146" name="Picture 2" descr="C:\Users\Alfik\AppData\Local\Microsoft\Windows\Temporary Internet Files\Content.IE5\Y411USQK\MC9003503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0915"/>
            <a:ext cx="1267712" cy="119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56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059197"/>
              </p:ext>
            </p:extLst>
          </p:nvPr>
        </p:nvGraphicFramePr>
        <p:xfrm>
          <a:off x="1025771" y="160020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9024" y="170080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024" y="1929026"/>
            <a:ext cx="5822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∙4</a:t>
            </a: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467544" y="343812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6"/>
            </a:pPr>
            <a:r>
              <a:rPr lang="cs-CZ" dirty="0" smtClean="0"/>
              <a:t>Výsledky vyznač na číselné ose:</a:t>
            </a:r>
            <a:endParaRPr lang="cs-CZ" dirty="0"/>
          </a:p>
        </p:txBody>
      </p: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97547"/>
              </p:ext>
            </p:extLst>
          </p:nvPr>
        </p:nvGraphicFramePr>
        <p:xfrm>
          <a:off x="413380" y="5013176"/>
          <a:ext cx="8331200" cy="42672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180000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endParaRPr lang="cs-CZ" sz="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251520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0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304256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33824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2</a:t>
            </a:r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80720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510288" y="46438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4</a:t>
            </a:r>
            <a:r>
              <a:rPr lang="cs-CZ" b="1" dirty="0" smtClean="0"/>
              <a:t>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Zakroužkuj násobky čísla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3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4806280"/>
            <a:ext cx="914501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Vypiš všechny násobky čísla 4:</a:t>
            </a:r>
          </a:p>
          <a:p>
            <a:pPr algn="l"/>
            <a:r>
              <a:rPr lang="cs-CZ" dirty="0" smtClean="0"/>
              <a:t>  0, 4, 8, 12, 16, 20, 24, 28, 32, 36, 40</a:t>
            </a:r>
          </a:p>
        </p:txBody>
      </p:sp>
      <p:sp>
        <p:nvSpPr>
          <p:cNvPr id="4" name="Ovál 3"/>
          <p:cNvSpPr/>
          <p:nvPr/>
        </p:nvSpPr>
        <p:spPr>
          <a:xfrm>
            <a:off x="3347864" y="1240148"/>
            <a:ext cx="648072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156176" y="1240148"/>
            <a:ext cx="648072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35696" y="2060848"/>
            <a:ext cx="648072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582344" y="2081796"/>
            <a:ext cx="781744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380312" y="2081796"/>
            <a:ext cx="648072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197932" y="2897138"/>
            <a:ext cx="725996" cy="675878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940152" y="2897138"/>
            <a:ext cx="720080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763688" y="3717032"/>
            <a:ext cx="720080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82344" y="3645024"/>
            <a:ext cx="709736" cy="72008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08304" y="3645024"/>
            <a:ext cx="720080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11560" y="1240148"/>
            <a:ext cx="648072" cy="648072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13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Zapiš jako násobení a vypočítej:</a:t>
            </a:r>
            <a:endParaRPr lang="cs-CZ" dirty="0"/>
          </a:p>
        </p:txBody>
      </p:sp>
      <p:pic>
        <p:nvPicPr>
          <p:cNvPr id="4099" name="Picture 3" descr="C:\Users\Alfik\AppData\Local\Microsoft\Windows\Temporary Internet Files\Content.IE5\O946AS0A\MC9003111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19213"/>
            <a:ext cx="1662699" cy="127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5576" y="1600200"/>
            <a:ext cx="7740352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4 + 4 + 4 + 4 + 4 =   5   ∙ 4 =  20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</a:t>
            </a:r>
            <a:r>
              <a:rPr lang="cs-CZ" sz="3900" dirty="0" smtClean="0"/>
              <a:t>4 =   2   ∙ 4 =    8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+ </a:t>
            </a:r>
            <a:r>
              <a:rPr lang="cs-CZ" sz="3900" dirty="0" smtClean="0"/>
              <a:t>4 + </a:t>
            </a:r>
            <a:r>
              <a:rPr lang="cs-CZ" sz="3900" dirty="0"/>
              <a:t>4 + </a:t>
            </a:r>
            <a:r>
              <a:rPr lang="cs-CZ" sz="3900" dirty="0" smtClean="0"/>
              <a:t>4 =   7   ∙ 4 =  28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</a:t>
            </a:r>
            <a:r>
              <a:rPr lang="cs-CZ" sz="3900" dirty="0" smtClean="0"/>
              <a:t>=   4   </a:t>
            </a:r>
            <a:r>
              <a:rPr lang="cs-CZ" sz="3900" dirty="0"/>
              <a:t>∙ 4 </a:t>
            </a:r>
            <a:r>
              <a:rPr lang="cs-CZ" sz="3900" dirty="0" smtClean="0"/>
              <a:t>=  16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/>
              <a:t>4 + 4 + 4 + 4 + </a:t>
            </a:r>
            <a:r>
              <a:rPr lang="cs-CZ" sz="3900" dirty="0" smtClean="0"/>
              <a:t>4 </a:t>
            </a:r>
            <a:r>
              <a:rPr lang="cs-CZ" sz="3900" dirty="0"/>
              <a:t>+ 4 </a:t>
            </a:r>
            <a:r>
              <a:rPr lang="cs-CZ" sz="3900" dirty="0" smtClean="0"/>
              <a:t>=   6   </a:t>
            </a:r>
            <a:r>
              <a:rPr lang="cs-CZ" sz="3900" dirty="0"/>
              <a:t>∙ 4 </a:t>
            </a:r>
            <a:r>
              <a:rPr lang="cs-CZ" sz="3900" dirty="0" smtClean="0"/>
              <a:t>=  24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4 </a:t>
            </a:r>
            <a:r>
              <a:rPr lang="cs-CZ" sz="3900" dirty="0"/>
              <a:t>+ 4 + 4 </a:t>
            </a:r>
            <a:r>
              <a:rPr lang="cs-CZ" sz="3900" dirty="0" smtClean="0"/>
              <a:t>=   3   </a:t>
            </a:r>
            <a:r>
              <a:rPr lang="cs-CZ" sz="3900" dirty="0"/>
              <a:t>∙ 4 </a:t>
            </a:r>
            <a:r>
              <a:rPr lang="cs-CZ" sz="3900" dirty="0" smtClean="0"/>
              <a:t>=  12</a:t>
            </a:r>
            <a:endParaRPr lang="cs-CZ" sz="3900" dirty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15112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012160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12160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012160" y="414908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12160" y="479715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012160" y="544522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812360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809408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809408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809408" y="414908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809408" y="479715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809408" y="544522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43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4 = 24</a:t>
            </a:r>
          </a:p>
          <a:p>
            <a:pPr marL="0" indent="0">
              <a:buNone/>
            </a:pPr>
            <a:r>
              <a:rPr lang="cs-CZ" sz="4400" dirty="0" smtClean="0"/>
              <a:t>8 ∙ 4 = 32</a:t>
            </a:r>
          </a:p>
          <a:p>
            <a:pPr marL="0" indent="0">
              <a:buNone/>
            </a:pPr>
            <a:r>
              <a:rPr lang="cs-CZ" sz="4400" dirty="0" smtClean="0"/>
              <a:t>1 ∙ 4 =   4</a:t>
            </a:r>
          </a:p>
          <a:p>
            <a:pPr marL="0" indent="0">
              <a:buNone/>
            </a:pPr>
            <a:r>
              <a:rPr lang="cs-CZ" sz="4400" dirty="0" smtClean="0"/>
              <a:t>4 ∙ 4 = 16</a:t>
            </a:r>
          </a:p>
          <a:p>
            <a:pPr marL="0" indent="0">
              <a:buNone/>
            </a:pPr>
            <a:r>
              <a:rPr lang="cs-CZ" sz="4400" dirty="0" smtClean="0"/>
              <a:t>2 ∙ 4 =   8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4 =   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4 = 24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4 = 12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5 ∙ 4 = 20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7 ∙ 4 = 28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4 = 36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4 = 40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4 = 16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4 = 32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4 =   8</a:t>
            </a:r>
            <a:endParaRPr lang="cs-CZ" sz="4400" dirty="0"/>
          </a:p>
        </p:txBody>
      </p:sp>
      <p:pic>
        <p:nvPicPr>
          <p:cNvPr id="6146" name="Picture 2" descr="C:\Users\Alfik\AppData\Local\Microsoft\Windows\Temporary Internet Files\Content.IE5\Y411USQK\MC9003503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0915"/>
            <a:ext cx="1267712" cy="119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46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201187"/>
              </p:ext>
            </p:extLst>
          </p:nvPr>
        </p:nvGraphicFramePr>
        <p:xfrm>
          <a:off x="1025771" y="160020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9024" y="170080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024" y="1929026"/>
            <a:ext cx="5822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∙4</a:t>
            </a: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467544" y="343812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6"/>
            </a:pPr>
            <a:r>
              <a:rPr lang="cs-CZ" dirty="0" smtClean="0"/>
              <a:t>Výsledky vyznač na číselné ose:</a:t>
            </a:r>
            <a:endParaRPr lang="cs-CZ" dirty="0"/>
          </a:p>
        </p:txBody>
      </p: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1308718"/>
              </p:ext>
            </p:extLst>
          </p:nvPr>
        </p:nvGraphicFramePr>
        <p:xfrm>
          <a:off x="413380" y="5013176"/>
          <a:ext cx="8331200" cy="42672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180000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endParaRPr lang="cs-CZ" sz="8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251520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0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304256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33824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2</a:t>
            </a:r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80720" y="46531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510288" y="46438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4</a:t>
            </a:r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3077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4909" y="54452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05224" y="54421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16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72992" y="544847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54452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24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49205" y="54593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28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56133" y="54421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32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54452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36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545784" y="54452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7243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cit.2012-29-03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</TotalTime>
  <Words>610</Words>
  <Application>Microsoft Office PowerPoint</Application>
  <PresentationFormat>Předvádění na obrazovce (4:3)</PresentationFormat>
  <Paragraphs>153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Zakroužkuj násobky čísla 4:</vt:lpstr>
      <vt:lpstr>Zapiš jako násobení a vypočítej:</vt:lpstr>
      <vt:lpstr>Vypočítej příklady:</vt:lpstr>
      <vt:lpstr>Vypočítej:</vt:lpstr>
      <vt:lpstr>Řešení</vt:lpstr>
      <vt:lpstr>Zakroužkuj násobky čísla 4:</vt:lpstr>
      <vt:lpstr>Zapiš jako násobení a vypočítej:</vt:lpstr>
      <vt:lpstr>Vypočítej příklady:</vt:lpstr>
      <vt:lpstr>Vypočítej: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28</cp:revision>
  <dcterms:created xsi:type="dcterms:W3CDTF">2011-05-13T07:54:00Z</dcterms:created>
  <dcterms:modified xsi:type="dcterms:W3CDTF">2012-06-21T20:37:43Z</dcterms:modified>
</cp:coreProperties>
</file>