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60" r:id="rId4"/>
    <p:sldId id="261" r:id="rId5"/>
    <p:sldId id="263" r:id="rId6"/>
    <p:sldId id="264" r:id="rId7"/>
    <p:sldId id="269" r:id="rId8"/>
    <p:sldId id="270" r:id="rId9"/>
    <p:sldId id="271" r:id="rId10"/>
    <p:sldId id="272" r:id="rId11"/>
    <p:sldId id="273" r:id="rId12"/>
    <p:sldId id="274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40" autoAdjust="0"/>
    <p:restoredTop sz="94660"/>
  </p:normalViewPr>
  <p:slideViewPr>
    <p:cSldViewPr>
      <p:cViewPr>
        <p:scale>
          <a:sx n="100" d="100"/>
          <a:sy n="100" d="100"/>
        </p:scale>
        <p:origin x="-1404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43101-4ABE-4F46-A8D0-21BEFF5C864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2D0F5-0F33-46E9-AB68-6394673293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792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700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197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2743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043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0539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609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4909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6667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1279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533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6817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2D0F5-0F33-46E9-AB68-63946732932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935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VY_32_INOVACE_03_násobení číslem 5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4. ročníku.</a:t>
            </a:r>
          </a:p>
          <a:p>
            <a:r>
              <a:rPr lang="cs-CZ" dirty="0" smtClean="0"/>
              <a:t>Vytvořeno v období dubna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Zakroužkuj násobky čísla 5: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07524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 0   1   2   3    4   5   6    7   8   9 10 </a:t>
            </a:r>
          </a:p>
          <a:p>
            <a:pPr marL="0" indent="0">
              <a:buNone/>
            </a:pPr>
            <a:r>
              <a:rPr lang="cs-CZ" sz="4400" dirty="0" smtClean="0"/>
              <a:t>     11 12 13 14 15 16 17 18 19 20</a:t>
            </a:r>
          </a:p>
          <a:p>
            <a:pPr marL="0" indent="0">
              <a:buNone/>
            </a:pPr>
            <a:r>
              <a:rPr lang="cs-CZ" sz="4400" dirty="0" smtClean="0"/>
              <a:t>     21 22 23 24 25 26 27 28 29 30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31 32 33 34 35 36 37 38 39 40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41 42 43 44 45 46 47 48 49 50    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523832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Vypiš všechny násobky čísla 5:</a:t>
            </a:r>
          </a:p>
          <a:p>
            <a:pPr algn="l"/>
            <a:r>
              <a:rPr lang="cs-CZ" dirty="0" smtClean="0"/>
              <a:t>  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31382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Zapiš jako násobení a vypočítej: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39552" y="1600200"/>
            <a:ext cx="7200800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+ 5 + 5 + 5 + 5 =        ∙ 5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∙ 5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+ 5 </a:t>
            </a:r>
            <a:r>
              <a:rPr lang="cs-CZ" sz="3900" dirty="0"/>
              <a:t>+ </a:t>
            </a:r>
            <a:r>
              <a:rPr lang="cs-CZ" sz="3900" dirty="0" smtClean="0"/>
              <a:t>5 =        ∙ 5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</a:t>
            </a:r>
            <a:r>
              <a:rPr lang="cs-CZ" sz="3900" dirty="0"/>
              <a:t>∙ </a:t>
            </a:r>
            <a:r>
              <a:rPr lang="cs-CZ" sz="3900" dirty="0" smtClean="0"/>
              <a:t>5 =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</a:t>
            </a:r>
            <a:r>
              <a:rPr lang="cs-CZ" sz="3900" dirty="0"/>
              <a:t>∙ </a:t>
            </a:r>
            <a:r>
              <a:rPr lang="cs-CZ" sz="3900" dirty="0" smtClean="0"/>
              <a:t>5 =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</a:t>
            </a:r>
            <a:r>
              <a:rPr lang="cs-CZ" sz="3900" dirty="0"/>
              <a:t>∙ </a:t>
            </a:r>
            <a:r>
              <a:rPr lang="cs-CZ" sz="3900" dirty="0" smtClean="0"/>
              <a:t>5 =</a:t>
            </a:r>
            <a:endParaRPr lang="cs-CZ" sz="3900" dirty="0"/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015112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012160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012160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012160" y="422108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012160" y="486916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012160" y="551723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812360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809408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809408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809408" y="422108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809408" y="486916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809408" y="551723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Alfik\AppData\Local\Microsoft\Windows\Temporary Internet Files\Content.IE5\GU4AYIIH\MC9004404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337320"/>
            <a:ext cx="2160240" cy="216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85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32248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5 = </a:t>
            </a:r>
          </a:p>
          <a:p>
            <a:pPr marL="0" indent="0">
              <a:buNone/>
            </a:pPr>
            <a:r>
              <a:rPr lang="cs-CZ" sz="4400" dirty="0" smtClean="0"/>
              <a:t>8 ∙ 5 =</a:t>
            </a:r>
          </a:p>
          <a:p>
            <a:pPr marL="0" indent="0">
              <a:buNone/>
            </a:pPr>
            <a:r>
              <a:rPr lang="cs-CZ" sz="4400" dirty="0" smtClean="0"/>
              <a:t>1 ∙ 5 =</a:t>
            </a:r>
          </a:p>
          <a:p>
            <a:pPr marL="0" indent="0">
              <a:buNone/>
            </a:pPr>
            <a:r>
              <a:rPr lang="cs-CZ" sz="4400" dirty="0" smtClean="0"/>
              <a:t>4 ∙ 5 =</a:t>
            </a:r>
          </a:p>
          <a:p>
            <a:pPr marL="0" indent="0">
              <a:buNone/>
            </a:pPr>
            <a:r>
              <a:rPr lang="cs-CZ" sz="4400" dirty="0" smtClean="0"/>
              <a:t>2 ∙ 5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032248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5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5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5 ∙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7 ∙ 5 </a:t>
            </a:r>
            <a:r>
              <a:rPr lang="cs-CZ" sz="4400" dirty="0"/>
              <a:t>=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032248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5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5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5 </a:t>
            </a:r>
            <a:r>
              <a:rPr lang="cs-CZ" sz="4400" dirty="0"/>
              <a:t>=</a:t>
            </a:r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556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Vypočítej: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7748204"/>
              </p:ext>
            </p:extLst>
          </p:nvPr>
        </p:nvGraphicFramePr>
        <p:xfrm>
          <a:off x="1025771" y="1600200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59024" y="1700808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9024" y="1929026"/>
            <a:ext cx="5822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∙5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18864" y="321297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buFont typeface="+mj-lt"/>
              <a:buAutoNum type="arabicPeriod" startAt="6"/>
            </a:pPr>
            <a:r>
              <a:rPr lang="cs-CZ" dirty="0" smtClean="0"/>
              <a:t>Jestli se ti dobře počítalo, vybarvi si obrázek: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659" y="3977228"/>
            <a:ext cx="2117001" cy="2566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09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Zakroužkuj násobky čísla 5: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07524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 0   1   2   3    4   5   6    7   8   9 10 </a:t>
            </a:r>
          </a:p>
          <a:p>
            <a:pPr marL="0" indent="0">
              <a:buNone/>
            </a:pPr>
            <a:r>
              <a:rPr lang="cs-CZ" sz="4400" dirty="0" smtClean="0"/>
              <a:t>     11 12 13 14 15 16 17 18 19 20</a:t>
            </a:r>
          </a:p>
          <a:p>
            <a:pPr marL="0" indent="0">
              <a:buNone/>
            </a:pPr>
            <a:r>
              <a:rPr lang="cs-CZ" sz="4400" dirty="0" smtClean="0"/>
              <a:t>     21 22 23 24 25 26 27 28 29 30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31 32 33 34 35 36 37 38 39 40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41 42 43 44 45 46 47 48 49 50    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79512" y="5238328"/>
            <a:ext cx="864096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>
              <a:buFont typeface="+mj-lt"/>
              <a:buAutoNum type="arabicPeriod" startAt="2"/>
            </a:pPr>
            <a:r>
              <a:rPr lang="cs-CZ" sz="4000" dirty="0" smtClean="0"/>
              <a:t>Vypiš všechny násobky čísla 5:</a:t>
            </a:r>
          </a:p>
          <a:p>
            <a:pPr algn="l"/>
            <a:r>
              <a:rPr lang="cs-CZ" sz="4000" dirty="0" smtClean="0"/>
              <a:t>  0, 5, 10, 15, 20, 25, 30, 35, 40, 45, 50</a:t>
            </a:r>
          </a:p>
        </p:txBody>
      </p:sp>
      <p:sp>
        <p:nvSpPr>
          <p:cNvPr id="4" name="Ovál 3"/>
          <p:cNvSpPr/>
          <p:nvPr/>
        </p:nvSpPr>
        <p:spPr>
          <a:xfrm>
            <a:off x="611560" y="1268760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23928" y="2054012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067944" y="1265352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380312" y="1295832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380312" y="2069232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907592" y="2852936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80312" y="2857148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907592" y="3645024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380312" y="3645024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907592" y="4437112"/>
            <a:ext cx="648072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308304" y="4509120"/>
            <a:ext cx="720080" cy="648072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464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Zapiš jako násobení a vypočítej: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1600200"/>
            <a:ext cx="7740352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endParaRPr lang="cs-CZ" dirty="0" smtClean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+ 5 + 5 + 5 + 5 =        ∙ 5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∙ 5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+ 5 </a:t>
            </a:r>
            <a:r>
              <a:rPr lang="cs-CZ" sz="3900" dirty="0"/>
              <a:t>+ </a:t>
            </a:r>
            <a:r>
              <a:rPr lang="cs-CZ" sz="3900" dirty="0" smtClean="0"/>
              <a:t>5 =        ∙ 5 =</a:t>
            </a:r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</a:t>
            </a:r>
            <a:r>
              <a:rPr lang="cs-CZ" sz="3900" dirty="0"/>
              <a:t>∙ </a:t>
            </a:r>
            <a:r>
              <a:rPr lang="cs-CZ" sz="3900" dirty="0" smtClean="0"/>
              <a:t>5 =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</a:t>
            </a:r>
            <a:r>
              <a:rPr lang="cs-CZ" sz="3900" dirty="0"/>
              <a:t>∙ </a:t>
            </a:r>
            <a:r>
              <a:rPr lang="cs-CZ" sz="3900" dirty="0" smtClean="0"/>
              <a:t>5 =</a:t>
            </a:r>
            <a:endParaRPr lang="cs-CZ" sz="3900" dirty="0"/>
          </a:p>
          <a:p>
            <a:pPr marL="0" indent="0" algn="r">
              <a:buNone/>
              <a:tabLst>
                <a:tab pos="900000" algn="r"/>
              </a:tabLst>
            </a:pP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</a:t>
            </a:r>
            <a:r>
              <a:rPr lang="cs-CZ" sz="3900" dirty="0"/>
              <a:t>+ </a:t>
            </a:r>
            <a:r>
              <a:rPr lang="cs-CZ" sz="3900" dirty="0" smtClean="0"/>
              <a:t>5 =        </a:t>
            </a:r>
            <a:r>
              <a:rPr lang="cs-CZ" sz="3900" dirty="0"/>
              <a:t>∙ </a:t>
            </a:r>
            <a:r>
              <a:rPr lang="cs-CZ" sz="3900" dirty="0" smtClean="0"/>
              <a:t>5 =</a:t>
            </a:r>
            <a:endParaRPr lang="cs-CZ" sz="3900" dirty="0"/>
          </a:p>
          <a:p>
            <a:pPr marL="0" indent="0" algn="r">
              <a:buNone/>
            </a:pP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015112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012160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012160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012160" y="422108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012160" y="486916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012160" y="551723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812360" y="2204864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809408" y="286132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809408" y="350100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809408" y="4221088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809408" y="4869160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809408" y="5517232"/>
            <a:ext cx="720080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56176" y="2060848"/>
            <a:ext cx="6480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</a:p>
          <a:p>
            <a:r>
              <a:rPr lang="cs-CZ" sz="4400" dirty="0" smtClean="0"/>
              <a:t>2</a:t>
            </a:r>
          </a:p>
          <a:p>
            <a:r>
              <a:rPr lang="cs-CZ" sz="4400" dirty="0" smtClean="0"/>
              <a:t>7</a:t>
            </a:r>
          </a:p>
          <a:p>
            <a:r>
              <a:rPr lang="cs-CZ" sz="4400" dirty="0" smtClean="0"/>
              <a:t>4</a:t>
            </a:r>
          </a:p>
          <a:p>
            <a:r>
              <a:rPr lang="cs-CZ" sz="4400" dirty="0" smtClean="0"/>
              <a:t>6</a:t>
            </a:r>
          </a:p>
          <a:p>
            <a:r>
              <a:rPr lang="cs-CZ" sz="4400" dirty="0"/>
              <a:t>3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812360" y="2060848"/>
            <a:ext cx="9361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25</a:t>
            </a:r>
          </a:p>
          <a:p>
            <a:r>
              <a:rPr lang="cs-CZ" sz="4400" dirty="0" smtClean="0"/>
              <a:t>10</a:t>
            </a:r>
          </a:p>
          <a:p>
            <a:r>
              <a:rPr lang="cs-CZ" sz="4400" dirty="0" smtClean="0"/>
              <a:t>35</a:t>
            </a:r>
          </a:p>
          <a:p>
            <a:r>
              <a:rPr lang="cs-CZ" sz="4400" dirty="0" smtClean="0"/>
              <a:t>20</a:t>
            </a:r>
          </a:p>
          <a:p>
            <a:r>
              <a:rPr lang="cs-CZ" sz="4400" dirty="0" smtClean="0"/>
              <a:t>30</a:t>
            </a:r>
          </a:p>
          <a:p>
            <a:r>
              <a:rPr lang="cs-CZ" sz="4400" dirty="0" smtClean="0"/>
              <a:t>15</a:t>
            </a:r>
            <a:endParaRPr lang="cs-CZ" sz="4400" dirty="0"/>
          </a:p>
        </p:txBody>
      </p:sp>
      <p:pic>
        <p:nvPicPr>
          <p:cNvPr id="23" name="Picture 2" descr="C:\Users\Alfik\AppData\Local\Microsoft\Windows\Temporary Internet Files\Content.IE5\GU4AYIIH\MC9004404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337320"/>
            <a:ext cx="2160240" cy="216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47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76264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5 = 30 </a:t>
            </a:r>
          </a:p>
          <a:p>
            <a:pPr marL="0" indent="0">
              <a:buNone/>
            </a:pPr>
            <a:r>
              <a:rPr lang="cs-CZ" sz="4400" dirty="0" smtClean="0"/>
              <a:t>8 ∙ 5 = 40</a:t>
            </a:r>
          </a:p>
          <a:p>
            <a:pPr marL="0" indent="0">
              <a:buNone/>
            </a:pPr>
            <a:r>
              <a:rPr lang="cs-CZ" sz="4400" dirty="0" smtClean="0"/>
              <a:t>1 ∙ 5 =   5</a:t>
            </a:r>
          </a:p>
          <a:p>
            <a:pPr marL="0" indent="0">
              <a:buNone/>
            </a:pPr>
            <a:r>
              <a:rPr lang="cs-CZ" sz="4400" dirty="0" smtClean="0"/>
              <a:t>4 ∙ 5 = 20</a:t>
            </a:r>
          </a:p>
          <a:p>
            <a:pPr marL="0" indent="0">
              <a:buNone/>
            </a:pPr>
            <a:r>
              <a:rPr lang="cs-CZ" sz="4400" dirty="0" smtClean="0"/>
              <a:t>2 ∙ 5 = 10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176264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5 =   0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5 = 30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5 = 15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5 ∙ 5 = 25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7 ∙ 5 = 35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176264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5 = 45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5 = 50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5 = 20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5 = 40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5 = 10</a:t>
            </a:r>
            <a:endParaRPr lang="cs-CZ" sz="4400" dirty="0"/>
          </a:p>
        </p:txBody>
      </p:sp>
      <p:pic>
        <p:nvPicPr>
          <p:cNvPr id="8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81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5"/>
            </a:pPr>
            <a:r>
              <a:rPr lang="cs-CZ" dirty="0" smtClean="0"/>
              <a:t>Vypočítej: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5887487"/>
              </p:ext>
            </p:extLst>
          </p:nvPr>
        </p:nvGraphicFramePr>
        <p:xfrm>
          <a:off x="1025771" y="1600200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Zahnutá šipka doprava 8"/>
          <p:cNvSpPr/>
          <p:nvPr/>
        </p:nvSpPr>
        <p:spPr>
          <a:xfrm>
            <a:off x="359024" y="1700808"/>
            <a:ext cx="540568" cy="1296144"/>
          </a:xfrm>
          <a:prstGeom prst="curvedRightArrow">
            <a:avLst>
              <a:gd name="adj1" fmla="val 25000"/>
              <a:gd name="adj2" fmla="val 70000"/>
              <a:gd name="adj3" fmla="val 355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9024" y="1929026"/>
            <a:ext cx="58221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∙5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64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cit.2012-10-04</a:t>
            </a:r>
            <a:r>
              <a:rPr lang="en-US" dirty="0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229</TotalTime>
  <Words>609</Words>
  <Application>Microsoft Office PowerPoint</Application>
  <PresentationFormat>Předvádění na obrazovce (4:3)</PresentationFormat>
  <Paragraphs>145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Zakroužkuj násobky čísla 5:</vt:lpstr>
      <vt:lpstr>Zapiš jako násobení a vypočítej:</vt:lpstr>
      <vt:lpstr>Vypočítej příklady:</vt:lpstr>
      <vt:lpstr>Vypočítej:</vt:lpstr>
      <vt:lpstr>Řešení</vt:lpstr>
      <vt:lpstr>Zakroužkuj násobky čísla 5:</vt:lpstr>
      <vt:lpstr>Zapiš jako násobení a vypočítej:</vt:lpstr>
      <vt:lpstr>Vypočítej příklady:</vt:lpstr>
      <vt:lpstr>Vypočítej: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31</cp:revision>
  <dcterms:created xsi:type="dcterms:W3CDTF">2011-05-13T07:54:00Z</dcterms:created>
  <dcterms:modified xsi:type="dcterms:W3CDTF">2012-06-21T20:45:19Z</dcterms:modified>
</cp:coreProperties>
</file>