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5" r:id="rId4"/>
    <p:sldId id="266" r:id="rId5"/>
    <p:sldId id="267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VY_22_INOVACE_33_Vazba </a:t>
          </a:r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, </a:t>
          </a:r>
          <a:r>
            <a:rPr lang="cs-CZ" dirty="0" err="1" smtClean="0"/>
            <a:t>there</a:t>
          </a:r>
          <a:r>
            <a:rPr lang="cs-CZ" dirty="0" smtClean="0"/>
            <a:t> are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Vazba </a:t>
          </a:r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, </a:t>
          </a:r>
          <a:r>
            <a:rPr lang="cs-CZ" dirty="0" err="1" smtClean="0"/>
            <a:t>there</a:t>
          </a:r>
          <a:r>
            <a:rPr lang="cs-CZ" dirty="0" smtClean="0"/>
            <a:t> are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VY_22_INOVACE_33_Vazba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are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Vazba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are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488452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</a:t>
            </a:r>
            <a:r>
              <a:rPr lang="cs-CZ" sz="2800" dirty="0" smtClean="0"/>
              <a:t>je určena pro výklad nové slovní zásoby a společnou práci s </a:t>
            </a:r>
            <a:r>
              <a:rPr lang="cs-CZ" sz="2800" dirty="0" smtClean="0"/>
              <a:t>učitelem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</a:t>
            </a:r>
            <a:r>
              <a:rPr lang="cs-CZ" sz="2800" dirty="0" smtClean="0"/>
              <a:t>,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Použití vazby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/ </a:t>
            </a:r>
            <a:r>
              <a:rPr lang="cs-CZ" b="1" dirty="0" err="1" smtClean="0"/>
              <a:t>there</a:t>
            </a:r>
            <a:r>
              <a:rPr lang="cs-CZ" b="1" dirty="0" smtClean="0"/>
              <a:t> are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Užíváme při popisu</a:t>
            </a:r>
          </a:p>
          <a:p>
            <a:pPr marL="0" indent="0">
              <a:buNone/>
            </a:pPr>
            <a:r>
              <a:rPr lang="cs-CZ" dirty="0" smtClean="0"/>
              <a:t>    Tam je had.          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snake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Tam jsou hadi.      </a:t>
            </a:r>
            <a:r>
              <a:rPr lang="cs-CZ" b="1" dirty="0" err="1" smtClean="0"/>
              <a:t>There</a:t>
            </a:r>
            <a:r>
              <a:rPr lang="cs-CZ" b="1" dirty="0" smtClean="0"/>
              <a:t> are </a:t>
            </a:r>
            <a:r>
              <a:rPr lang="cs-CZ" dirty="0" err="1" smtClean="0"/>
              <a:t>snakes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Otázky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dirty="0" smtClean="0"/>
              <a:t>a </a:t>
            </a:r>
            <a:r>
              <a:rPr lang="cs-CZ" dirty="0" err="1" smtClean="0"/>
              <a:t>snake</a:t>
            </a:r>
            <a:r>
              <a:rPr lang="cs-CZ" dirty="0" smtClean="0"/>
              <a:t>?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No,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isn‘t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dirty="0" smtClean="0"/>
              <a:t>Are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dirty="0" err="1" smtClean="0"/>
              <a:t>snakes</a:t>
            </a:r>
            <a:r>
              <a:rPr lang="cs-CZ" dirty="0" smtClean="0"/>
              <a:t>?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b="1" dirty="0" err="1" smtClean="0"/>
              <a:t>there</a:t>
            </a:r>
            <a:r>
              <a:rPr lang="cs-CZ" b="1" dirty="0" smtClean="0"/>
              <a:t> are.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dirty="0" smtClean="0"/>
              <a:t>No,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aren‘t</a:t>
            </a:r>
            <a:r>
              <a:rPr lang="cs-CZ" b="1" dirty="0" smtClean="0"/>
              <a:t>.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707904" y="4077072"/>
            <a:ext cx="5040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707904" y="4077072"/>
            <a:ext cx="50405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851920" y="515719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851920" y="5157192"/>
            <a:ext cx="36004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3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Piš věty. Použij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/ </a:t>
            </a:r>
            <a:r>
              <a:rPr lang="cs-CZ" b="1" dirty="0" err="1" smtClean="0"/>
              <a:t>there</a:t>
            </a:r>
            <a:r>
              <a:rPr lang="cs-CZ" b="1" dirty="0" smtClean="0"/>
              <a:t> are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VA2H4KKW\MC9004118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494509" cy="74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27929"/>
            <a:ext cx="500269" cy="75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69" y="2126997"/>
            <a:ext cx="422501" cy="64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368" y="1806921"/>
            <a:ext cx="494509" cy="74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N3PGN12\MC900370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21201"/>
            <a:ext cx="1129510" cy="72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61223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325" y="1502308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975" y="2196754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R6TMH8UR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02308"/>
            <a:ext cx="803925" cy="80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JV14C8I\MC90019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149" y="1612192"/>
            <a:ext cx="801007" cy="9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C90019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141" y="1986360"/>
            <a:ext cx="801008" cy="78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TLWFA20Q\MC9003523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444405"/>
            <a:ext cx="1001325" cy="136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3278" y="4149080"/>
            <a:ext cx="3355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…………………………………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6269" y="5589240"/>
            <a:ext cx="3355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…………………………………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8031" y="4823212"/>
            <a:ext cx="3355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…………………………………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32138" y="5589240"/>
            <a:ext cx="3837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are ……………………………………..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03518" y="4816638"/>
            <a:ext cx="3837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are ……………………………………..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08297" y="4149080"/>
            <a:ext cx="38375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 smtClean="0"/>
              <a:t> are ……………………………………..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704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/>
              <a:t>Piš odpovědi.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U</a:t>
            </a:r>
            <a:r>
              <a:rPr lang="cs-CZ" sz="2400" dirty="0" smtClean="0"/>
              <a:t>žij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yes,there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/no,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there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isn‘t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2400" b="1" dirty="0" err="1" smtClean="0">
                <a:solidFill>
                  <a:srgbClr val="00B050"/>
                </a:solidFill>
              </a:rPr>
              <a:t>yes</a:t>
            </a:r>
            <a:r>
              <a:rPr lang="cs-CZ" sz="2400" b="1" dirty="0" smtClean="0">
                <a:solidFill>
                  <a:srgbClr val="00B050"/>
                </a:solidFill>
              </a:rPr>
              <a:t> ,</a:t>
            </a:r>
            <a:r>
              <a:rPr lang="cs-CZ" sz="2400" b="1" dirty="0" err="1" smtClean="0">
                <a:solidFill>
                  <a:srgbClr val="00B050"/>
                </a:solidFill>
              </a:rPr>
              <a:t>there</a:t>
            </a:r>
            <a:r>
              <a:rPr lang="cs-CZ" sz="2400" b="1" dirty="0" smtClean="0">
                <a:solidFill>
                  <a:srgbClr val="00B050"/>
                </a:solidFill>
              </a:rPr>
              <a:t> are / no, </a:t>
            </a:r>
            <a:r>
              <a:rPr lang="cs-CZ" sz="2400" b="1" dirty="0" err="1" smtClean="0">
                <a:solidFill>
                  <a:srgbClr val="00B050"/>
                </a:solidFill>
              </a:rPr>
              <a:t>there</a:t>
            </a:r>
            <a:r>
              <a:rPr lang="cs-CZ" sz="2400" b="1" dirty="0" smtClean="0">
                <a:solidFill>
                  <a:srgbClr val="00B050"/>
                </a:solidFill>
              </a:rPr>
              <a:t> </a:t>
            </a:r>
            <a:r>
              <a:rPr lang="cs-CZ" sz="2400" b="1" dirty="0" err="1" smtClean="0">
                <a:solidFill>
                  <a:srgbClr val="00B050"/>
                </a:solidFill>
              </a:rPr>
              <a:t>aren‘t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VA2H4KKW\MC9004118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494509" cy="74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27929"/>
            <a:ext cx="500269" cy="75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69" y="2126997"/>
            <a:ext cx="422501" cy="640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VA2H4KKW\MC900411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368" y="1806921"/>
            <a:ext cx="494509" cy="74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N3PGN12\MC9003700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21201"/>
            <a:ext cx="1129510" cy="72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61223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325" y="1502308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VA2H4KKW\MC9002322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975" y="2196754"/>
            <a:ext cx="800477" cy="1249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R6TMH8UR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02308"/>
            <a:ext cx="803925" cy="80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JV14C8I\MC90019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8149" y="1612192"/>
            <a:ext cx="801007" cy="9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OJV14C8I\MC9001936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141" y="1986360"/>
            <a:ext cx="801008" cy="78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TLWFA20Q\MC9003523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444405"/>
            <a:ext cx="1001325" cy="136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7669" y="4149080"/>
            <a:ext cx="40669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 </a:t>
            </a:r>
            <a:r>
              <a:rPr lang="cs-CZ" sz="2000" dirty="0" err="1" smtClean="0"/>
              <a:t>lion</a:t>
            </a:r>
            <a:r>
              <a:rPr lang="cs-CZ" sz="2000" dirty="0" smtClean="0"/>
              <a:t>? …………………………………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6269" y="5589240"/>
            <a:ext cx="4047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an</a:t>
            </a:r>
            <a:r>
              <a:rPr lang="cs-CZ" sz="2000" dirty="0" smtClean="0"/>
              <a:t> </a:t>
            </a:r>
            <a:r>
              <a:rPr lang="cs-CZ" sz="2000" dirty="0" err="1" smtClean="0"/>
              <a:t>apple</a:t>
            </a:r>
            <a:r>
              <a:rPr lang="cs-CZ" sz="2000" dirty="0" smtClean="0"/>
              <a:t>?…………………………….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1965" y="4823212"/>
            <a:ext cx="4082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books</a:t>
            </a:r>
            <a:r>
              <a:rPr lang="cs-CZ" sz="2000" dirty="0" smtClean="0"/>
              <a:t>?………………………………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732138" y="5589240"/>
            <a:ext cx="4220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four</a:t>
            </a:r>
            <a:r>
              <a:rPr lang="cs-CZ" sz="2000" dirty="0" smtClean="0"/>
              <a:t> pens? ………………………….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03518" y="4816638"/>
            <a:ext cx="4233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/>
              <a:t>I</a:t>
            </a:r>
            <a:r>
              <a:rPr lang="cs-CZ" sz="2000" dirty="0" err="1" smtClean="0"/>
              <a:t>s</a:t>
            </a:r>
            <a:r>
              <a:rPr lang="cs-CZ" sz="2000" dirty="0" smtClean="0"/>
              <a:t> </a:t>
            </a:r>
            <a:r>
              <a:rPr lang="cs-CZ" sz="2000" dirty="0" err="1" smtClean="0"/>
              <a:t>there</a:t>
            </a:r>
            <a:r>
              <a:rPr lang="cs-CZ" sz="2000" dirty="0" smtClean="0"/>
              <a:t> a </a:t>
            </a:r>
            <a:r>
              <a:rPr lang="cs-CZ" sz="2000" dirty="0" err="1" smtClean="0"/>
              <a:t>bag</a:t>
            </a:r>
            <a:r>
              <a:rPr lang="cs-CZ" sz="2000" dirty="0" smtClean="0"/>
              <a:t>? ……………………………………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08297" y="4149080"/>
            <a:ext cx="42171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Are </a:t>
            </a:r>
            <a:r>
              <a:rPr lang="cs-CZ" sz="2000" dirty="0" err="1" smtClean="0"/>
              <a:t>there</a:t>
            </a:r>
            <a:r>
              <a:rPr lang="cs-CZ" sz="2000" dirty="0" smtClean="0"/>
              <a:t> </a:t>
            </a:r>
            <a:r>
              <a:rPr lang="cs-CZ" sz="2000" dirty="0" err="1" smtClean="0"/>
              <a:t>snakes</a:t>
            </a:r>
            <a:r>
              <a:rPr lang="cs-CZ" sz="2000" dirty="0" smtClean="0"/>
              <a:t>? ………………………………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8032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20" grpId="0"/>
      <p:bldP spid="21" grpId="0"/>
      <p:bldP spid="22" grpId="0"/>
      <p:bldP spid="23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222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Použití vazby there is / there are</vt:lpstr>
      <vt:lpstr>Piš věty. Použij there is / there are.</vt:lpstr>
      <vt:lpstr>Piš odpovědi. Užij yes,there is /no, there isn‘t  yes ,there are / no, there aren‘t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62</cp:revision>
  <dcterms:created xsi:type="dcterms:W3CDTF">2011-08-21T15:31:45Z</dcterms:created>
  <dcterms:modified xsi:type="dcterms:W3CDTF">2011-12-29T09:54:18Z</dcterms:modified>
</cp:coreProperties>
</file>