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6"/>
  </p:notesMasterIdLst>
  <p:handoutMasterIdLst>
    <p:handoutMasterId r:id="rId17"/>
  </p:handoutMasterIdLst>
  <p:sldIdLst>
    <p:sldId id="261" r:id="rId2"/>
    <p:sldId id="259" r:id="rId3"/>
    <p:sldId id="273" r:id="rId4"/>
    <p:sldId id="260" r:id="rId5"/>
    <p:sldId id="274" r:id="rId6"/>
    <p:sldId id="263" r:id="rId7"/>
    <p:sldId id="276" r:id="rId8"/>
    <p:sldId id="264" r:id="rId9"/>
    <p:sldId id="277" r:id="rId10"/>
    <p:sldId id="265" r:id="rId11"/>
    <p:sldId id="266" r:id="rId12"/>
    <p:sldId id="267" r:id="rId13"/>
    <p:sldId id="269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70792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56840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sedmý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Cizokrajní ještěři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6.1.2011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Gekoni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Drobní,velká hlava,srostlá oční víčka,průhledné okénko-brýle,aktivní v noci,loví hmyz,pavouky,hlasité zvuky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Gekon obrovský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545815"/>
            <a:ext cx="3607418" cy="4971417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82106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http://cs.wikipedia.org/wiki/Soubor:Cosym_platy_060412_4791_tdp.jpg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Chameleon obecný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Jižní Evropa</a:t>
            </a:r>
          </a:p>
          <a:p>
            <a:r>
              <a:rPr lang="cs-CZ" dirty="0" smtClean="0"/>
              <a:t>Klešťovité prsty,chápavý ocas</a:t>
            </a:r>
          </a:p>
          <a:p>
            <a:r>
              <a:rPr lang="cs-CZ" dirty="0" smtClean="0"/>
              <a:t>Změna </a:t>
            </a:r>
            <a:r>
              <a:rPr lang="cs-CZ" dirty="0" smtClean="0"/>
              <a:t>barvy </a:t>
            </a:r>
          </a:p>
          <a:p>
            <a:r>
              <a:rPr lang="cs-CZ" dirty="0" smtClean="0"/>
              <a:t>Má vymrštitelný jazyk s lepivým koncem</a:t>
            </a:r>
            <a:endParaRPr lang="cs-CZ" dirty="0" smtClean="0"/>
          </a:p>
          <a:p>
            <a:r>
              <a:rPr lang="cs-CZ" dirty="0" smtClean="0"/>
              <a:t>Mouchy,kobylky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99911"/>
            <a:ext cx="5438874" cy="498479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55576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http://cs.wikipedia.org/wiki/Soubor:Chameleon02.jpg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Varan komodský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ostrov Komodo</a:t>
            </a:r>
          </a:p>
          <a:p>
            <a:r>
              <a:rPr lang="cs-CZ" dirty="0" smtClean="0"/>
              <a:t>3,5 m</a:t>
            </a:r>
          </a:p>
          <a:p>
            <a:r>
              <a:rPr lang="cs-CZ" dirty="0" smtClean="0"/>
              <a:t>Mršiny, savce</a:t>
            </a:r>
          </a:p>
          <a:p>
            <a:r>
              <a:rPr lang="cs-CZ" dirty="0" smtClean="0"/>
              <a:t>jeho kousnutí způsobuje otravu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78042"/>
            <a:ext cx="7236296" cy="542722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26304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http://cs.wikipedia.org/wiki/Soubor:Varanus_komodoensis.jpg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Leguán zelený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Jižní Amerika</a:t>
            </a:r>
          </a:p>
          <a:p>
            <a:r>
              <a:rPr lang="cs-CZ" dirty="0" smtClean="0"/>
              <a:t>Šplhá po stromech</a:t>
            </a:r>
          </a:p>
          <a:p>
            <a:r>
              <a:rPr lang="cs-CZ" dirty="0" smtClean="0"/>
              <a:t>Mladí – hmyz</a:t>
            </a:r>
          </a:p>
          <a:p>
            <a:r>
              <a:rPr lang="cs-CZ" dirty="0" smtClean="0"/>
              <a:t>Dospělí – listy,plody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96387"/>
            <a:ext cx="7555904" cy="43824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979712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http://cs.wikipedia.org/wiki/Soubor:Iguana_iguana02.jpg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Škrtiči:hroznýš,anakonda,krajta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Hroznýš královský – Jižní Amerika,savci,ptáci, 4 m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16552"/>
            <a:ext cx="3639764" cy="424875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49158" y="551897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http://cs.wikipedia.org/wiki/Soubor:K%C3%B6nigsschlange_(Boa_constrictor).jpg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Anakonda velká- Amazonka,Orinoko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vodě</a:t>
            </a:r>
          </a:p>
          <a:p>
            <a:r>
              <a:rPr lang="cs-CZ" dirty="0" smtClean="0"/>
              <a:t>rodí živá mláďata</a:t>
            </a:r>
          </a:p>
          <a:p>
            <a:r>
              <a:rPr lang="cs-CZ" dirty="0" smtClean="0"/>
              <a:t>vodní ptáci</a:t>
            </a:r>
          </a:p>
          <a:p>
            <a:r>
              <a:rPr lang="cs-CZ" dirty="0" smtClean="0"/>
              <a:t> 10 m</a:t>
            </a:r>
          </a:p>
          <a:p>
            <a:r>
              <a:rPr lang="cs-CZ" dirty="0" smtClean="0"/>
              <a:t> 50 let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812710"/>
            <a:ext cx="7151672" cy="476778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907704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http://cs.wikipedia.org/wiki/Soubor:Eunectes_murinus.jpg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Krajta mřížkovaná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Indie, Cejlon</a:t>
            </a:r>
          </a:p>
          <a:p>
            <a:r>
              <a:rPr lang="cs-CZ" dirty="0" smtClean="0"/>
              <a:t>10 m, vejcorodá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68760"/>
            <a:ext cx="3813888" cy="508518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2716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http://cs.wikipedia.org/wiki/Soubor:Reticulated_Python_02.jpg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669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164</TotalTime>
  <Words>230</Words>
  <Application>Microsoft Office PowerPoint</Application>
  <PresentationFormat>Předvádění na obrazovce (4:3)</PresentationFormat>
  <Paragraphs>93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Základní škola a mateřská škola Staré Město   Interaktivní škola pro žáka 21.století</vt:lpstr>
      <vt:lpstr>Gekoni</vt:lpstr>
      <vt:lpstr>Prezentace aplikace PowerPoint</vt:lpstr>
      <vt:lpstr>Chameleon obecný</vt:lpstr>
      <vt:lpstr>Prezentace aplikace PowerPoint</vt:lpstr>
      <vt:lpstr>Varan komodský</vt:lpstr>
      <vt:lpstr>Prezentace aplikace PowerPoint</vt:lpstr>
      <vt:lpstr>Leguán zelený</vt:lpstr>
      <vt:lpstr>Prezentace aplikace PowerPoint</vt:lpstr>
      <vt:lpstr>Škrtiči:hroznýš,anakonda,krajta</vt:lpstr>
      <vt:lpstr>Anakonda velká- Amazonka,Orinoko</vt:lpstr>
      <vt:lpstr>Prezentace aplikace PowerPoint</vt:lpstr>
      <vt:lpstr>Krajta mřížkovaná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20</cp:revision>
  <dcterms:created xsi:type="dcterms:W3CDTF">2010-07-04T09:26:34Z</dcterms:created>
  <dcterms:modified xsi:type="dcterms:W3CDTF">2012-12-11T13:32:33Z</dcterms:modified>
</cp:coreProperties>
</file>