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2"/>
  </p:notesMasterIdLst>
  <p:handoutMasterIdLst>
    <p:handoutMasterId r:id="rId13"/>
  </p:handoutMasterIdLst>
  <p:sldIdLst>
    <p:sldId id="261" r:id="rId2"/>
    <p:sldId id="284" r:id="rId3"/>
    <p:sldId id="285" r:id="rId4"/>
    <p:sldId id="259" r:id="rId5"/>
    <p:sldId id="260" r:id="rId6"/>
    <p:sldId id="262" r:id="rId7"/>
    <p:sldId id="263" r:id="rId8"/>
    <p:sldId id="264" r:id="rId9"/>
    <p:sldId id="265" r:id="rId10"/>
    <p:sldId id="28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77" d="100"/>
          <a:sy n="77" d="100"/>
        </p:scale>
        <p:origin x="-117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227689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563690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Předmět:Přírodopis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sedmý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plazi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Mgr.Knedlová</a:t>
            </a:r>
            <a:r>
              <a:rPr lang="cs-CZ" dirty="0" smtClean="0"/>
              <a:t> Světlana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18.11.2010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V/2 Inovace a zkvalitnění výuky 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Znaky: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- tělo kryto krunýřem – kostěné desky kryté rohovitými štítky / silná kůže /</a:t>
            </a:r>
          </a:p>
          <a:p>
            <a:r>
              <a:rPr lang="cs-CZ" dirty="0" smtClean="0"/>
              <a:t>-</a:t>
            </a:r>
            <a:r>
              <a:rPr lang="cs-CZ" dirty="0" smtClean="0"/>
              <a:t>horní </a:t>
            </a:r>
            <a:r>
              <a:rPr lang="cs-CZ" dirty="0" smtClean="0"/>
              <a:t>štít je spojen </a:t>
            </a:r>
            <a:r>
              <a:rPr lang="cs-CZ" dirty="0" smtClean="0"/>
              <a:t>s kostrou</a:t>
            </a:r>
          </a:p>
          <a:p>
            <a:r>
              <a:rPr lang="cs-CZ" dirty="0" smtClean="0"/>
              <a:t>Nemají zuby, ale rohovité </a:t>
            </a:r>
            <a:r>
              <a:rPr lang="cs-CZ" dirty="0" smtClean="0"/>
              <a:t>čelisti</a:t>
            </a:r>
          </a:p>
          <a:p>
            <a:r>
              <a:rPr lang="cs-CZ" dirty="0" smtClean="0"/>
              <a:t>Žijí na souši i ve vodě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Rozděl uvedené zástupce želv na vodní a suchozemské: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Želva bahenní, želva žlutohnědá,</a:t>
            </a:r>
          </a:p>
          <a:p>
            <a:r>
              <a:rPr lang="cs-CZ" b="1" dirty="0" smtClean="0"/>
              <a:t>kareta obrovská, kožatka velká, želva obrovská</a:t>
            </a:r>
          </a:p>
          <a:p>
            <a:endParaRPr lang="cs-CZ" dirty="0"/>
          </a:p>
          <a:p>
            <a:r>
              <a:rPr lang="cs-CZ" dirty="0" smtClean="0"/>
              <a:t>Vodní 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Suchozemské: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9297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Želva žlutohnědá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319866"/>
            <a:ext cx="5563736" cy="4172802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755576" y="558924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http://cs.wikipedia.org/wiki/Soubor:Nabeulensis_sarda1.JPG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Želva obrovská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0044" y="1412776"/>
            <a:ext cx="5646556" cy="3899888"/>
          </a:xfrm>
        </p:spPr>
      </p:pic>
      <p:sp>
        <p:nvSpPr>
          <p:cNvPr id="7" name="Obdélník 6"/>
          <p:cNvSpPr/>
          <p:nvPr/>
        </p:nvSpPr>
        <p:spPr>
          <a:xfrm>
            <a:off x="755576" y="558924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http://cs.wikipedia.org/wiki/Soubor:Tortoise.aldabra.750pix.jpg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Želva bahenní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1605021"/>
            <a:ext cx="4488780" cy="3925225"/>
          </a:xfrm>
        </p:spPr>
      </p:pic>
      <p:sp>
        <p:nvSpPr>
          <p:cNvPr id="8" name="Obdélník 7"/>
          <p:cNvSpPr/>
          <p:nvPr/>
        </p:nvSpPr>
        <p:spPr>
          <a:xfrm>
            <a:off x="755576" y="55172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http://cs.wikipedia.org/wiki/Soubor:Emys_orbicularis_2009_G1.jpg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Želva nádherná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447800"/>
            <a:ext cx="5364832" cy="4023624"/>
          </a:xfrm>
        </p:spPr>
      </p:pic>
      <p:sp>
        <p:nvSpPr>
          <p:cNvPr id="8" name="Obdélník 7"/>
          <p:cNvSpPr/>
          <p:nvPr/>
        </p:nvSpPr>
        <p:spPr>
          <a:xfrm>
            <a:off x="755576" y="55172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http://cs.wikipedia.org/wiki/Soubor:Roodwangsierschildpad.jpg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Kareta obrovská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447800"/>
            <a:ext cx="5364832" cy="4023624"/>
          </a:xfrm>
        </p:spPr>
      </p:pic>
      <p:sp>
        <p:nvSpPr>
          <p:cNvPr id="8" name="Obdélník 7"/>
          <p:cNvSpPr/>
          <p:nvPr/>
        </p:nvSpPr>
        <p:spPr>
          <a:xfrm>
            <a:off x="827584" y="558924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http://cs.wikipedia.org/wiki/Soubor:Hawaii_turtle_2.JPG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Kožatka velká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99592" y="544522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http://cs.wikipedia.org/wiki/Ko%C5%BEatka_velk%C3%A1</a:t>
            </a:r>
          </a:p>
        </p:txBody>
      </p:sp>
      <p:pic>
        <p:nvPicPr>
          <p:cNvPr id="13" name="Zástupný symbol pro obsah 12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635133"/>
            <a:ext cx="4821887" cy="3158337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Učebnice přírodopisu Fraus pro </a:t>
            </a:r>
            <a:r>
              <a:rPr lang="cs-CZ" smtClean="0"/>
              <a:t>základní školy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7888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207</TotalTime>
  <Words>188</Words>
  <Application>Microsoft Office PowerPoint</Application>
  <PresentationFormat>Předvádění na obrazovce (4:3)</PresentationFormat>
  <Paragraphs>70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Základní škola a mateřská škola Staré Město   Interaktivní škola pro žáka 21.století</vt:lpstr>
      <vt:lpstr>Znaky:</vt:lpstr>
      <vt:lpstr>Rozděl uvedené zástupce želv na vodní a suchozemské:</vt:lpstr>
      <vt:lpstr>Želva žlutohnědá</vt:lpstr>
      <vt:lpstr>Želva obrovská</vt:lpstr>
      <vt:lpstr>Želva bahenní</vt:lpstr>
      <vt:lpstr>Želva nádherná</vt:lpstr>
      <vt:lpstr>Kareta obrovská</vt:lpstr>
      <vt:lpstr>Kožatka velká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Světlana Knedlová</cp:lastModifiedBy>
  <cp:revision>20</cp:revision>
  <dcterms:created xsi:type="dcterms:W3CDTF">2010-07-04T09:26:34Z</dcterms:created>
  <dcterms:modified xsi:type="dcterms:W3CDTF">2012-12-11T13:58:37Z</dcterms:modified>
</cp:coreProperties>
</file>