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3"/>
  </p:notesMasterIdLst>
  <p:handoutMasterIdLst>
    <p:handoutMasterId r:id="rId14"/>
  </p:handoutMasterIdLst>
  <p:sldIdLst>
    <p:sldId id="261" r:id="rId2"/>
    <p:sldId id="270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15518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8910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pmd.cz/?lang=cz&amp;category=1-4-11-35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permamina.cz/clanky/miminko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Předmět:Výchova ke zdraví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Porod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4.5.2011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</a:t>
            </a:r>
            <a:r>
              <a:rPr lang="cs-CZ" smtClean="0"/>
              <a:t>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k porodu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Šest týdnů před porodem nastupuje žena na mateřskou dovolenou.</a:t>
            </a:r>
          </a:p>
          <a:p>
            <a:r>
              <a:rPr lang="cs-CZ" dirty="0" smtClean="0"/>
              <a:t>Základní výbavička: zavinovačky,kojenecké košilky,kabátky,čepičky bavlněné,pleny,dupačky,kojenecké kalhotky, žínky,dětské osušky,prostěradlo, nánožník,kočárek</a:t>
            </a:r>
          </a:p>
          <a:p>
            <a:r>
              <a:rPr lang="cs-CZ" dirty="0" smtClean="0"/>
              <a:t>Úkol:  Na PC zjisti ceny základní výbavičky 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Začátek porodu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Nepravidelné děložní stahy – kontrakce</a:t>
            </a:r>
          </a:p>
          <a:p>
            <a:r>
              <a:rPr lang="cs-CZ" dirty="0" smtClean="0"/>
              <a:t>Odtéká plodová voda, kratší děložní stahy</a:t>
            </a:r>
          </a:p>
          <a:p>
            <a:r>
              <a:rPr lang="cs-CZ" dirty="0" smtClean="0"/>
              <a:t>Průběh porodu:</a:t>
            </a:r>
          </a:p>
          <a:p>
            <a:r>
              <a:rPr lang="cs-CZ" dirty="0" smtClean="0"/>
              <a:t>1/ první doba porodní – otevírací – pravidelné stahy,děložní hrdlo se rozšiřuje a zvětšuje tlak plodové vody,hlavička plodu se posouvá k pochvě,u prvorodičky trvá 8-12 hodin,jinak 4-6 hodin, hluboké dýchání</a:t>
            </a:r>
          </a:p>
          <a:p>
            <a:r>
              <a:rPr lang="cs-CZ" dirty="0" smtClean="0"/>
              <a:t>2/ druhá doba porodní – vypuzovací</a:t>
            </a:r>
          </a:p>
          <a:p>
            <a:r>
              <a:rPr lang="cs-CZ" dirty="0" smtClean="0"/>
              <a:t>Pokračují děložní stahy, plod je vypuzován břišním lisem,hlavička vykonává šroubovitý pohyb,spolupráce s lékařem,po vypuzení plodu porodník položí matce dítě na břicho a počká až pupečník </a:t>
            </a:r>
            <a:r>
              <a:rPr lang="cs-CZ" dirty="0" smtClean="0"/>
              <a:t>do tepe, potom </a:t>
            </a:r>
            <a:r>
              <a:rPr lang="cs-CZ" dirty="0" smtClean="0"/>
              <a:t>je podváže na dvou místech a přeruší.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539552" y="188640"/>
            <a:ext cx="7916416" cy="59766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3/ třetí doba porodní – vypuzení lůžka</a:t>
            </a:r>
          </a:p>
          <a:p>
            <a:r>
              <a:rPr lang="cs-CZ" dirty="0" smtClean="0"/>
              <a:t>Porod končí odloučením plodového lůžka /placenty / od dělohy a jeho vypuzením. Lékař lůžko zkontroluje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u="sng" dirty="0" smtClean="0"/>
              <a:t>Císařský porod:</a:t>
            </a:r>
          </a:p>
          <a:p>
            <a:r>
              <a:rPr lang="cs-CZ" dirty="0" smtClean="0"/>
              <a:t>Provádí se v narkóze, lékař otevře břišní dutinu, pronikne do dělohy a vyjme plod,placentu a plodový obal a ránu zašije.</a:t>
            </a:r>
          </a:p>
          <a:p>
            <a:endParaRPr lang="cs-CZ" dirty="0" smtClean="0"/>
          </a:p>
          <a:p>
            <a:r>
              <a:rPr lang="cs-CZ" dirty="0" smtClean="0"/>
              <a:t>Děti narozené v klidném a tichém prostředí s tlumeným osvětlením se dříve uklidní.</a:t>
            </a:r>
          </a:p>
          <a:p>
            <a:r>
              <a:rPr lang="cs-CZ" dirty="0" smtClean="0"/>
              <a:t>Přiložení na břicho a přisátí k prsní bradavce.</a:t>
            </a:r>
          </a:p>
          <a:p>
            <a:r>
              <a:rPr lang="cs-CZ" dirty="0" smtClean="0"/>
              <a:t>Dítě otevírá oči a spatří maminku – silné pouto – otec u porodu.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83568" y="260648"/>
            <a:ext cx="8003232" cy="5759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1/ Jaký význam může mít přítomnost otce při porodu?</a:t>
            </a:r>
          </a:p>
          <a:p>
            <a:r>
              <a:rPr lang="cs-CZ" dirty="0" smtClean="0"/>
              <a:t>Doplň:</a:t>
            </a:r>
          </a:p>
          <a:p>
            <a:r>
              <a:rPr lang="cs-CZ" dirty="0" smtClean="0"/>
              <a:t>…….. týdnů před porodem nastupuje žena na mateřskou dovolenou.</a:t>
            </a:r>
          </a:p>
          <a:p>
            <a:r>
              <a:rPr lang="cs-CZ" dirty="0" smtClean="0"/>
              <a:t>Do základní výbavičky patří : 10 ks</a:t>
            </a:r>
          </a:p>
          <a:p>
            <a:r>
              <a:rPr lang="cs-CZ" dirty="0" smtClean="0"/>
              <a:t>Kontrakce jsou ……… ………….   .</a:t>
            </a:r>
          </a:p>
          <a:p>
            <a:r>
              <a:rPr lang="cs-CZ" dirty="0" smtClean="0"/>
              <a:t>První doba porodní se nazývá ………, dochází k odtoku …… …….., trvá ……  hodin.</a:t>
            </a:r>
          </a:p>
          <a:p>
            <a:r>
              <a:rPr lang="cs-CZ" dirty="0" smtClean="0"/>
              <a:t>Druhá doba porodní se nazývá ………, plod je vypuzován ……ven, až pupečník ……., potom se podváže a na ….. místech se ……. .</a:t>
            </a:r>
          </a:p>
          <a:p>
            <a:r>
              <a:rPr lang="cs-CZ" dirty="0" smtClean="0"/>
              <a:t>Třetí doba porodní se nazývá ……..     …….., porod …., porodník kontroluje ………  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Šestinedělí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porodu lékař kontroluje zdravotní stav ženy – tělesnou teplotu, zavinování dělohy, stav prsů a prsních bradavek.</a:t>
            </a:r>
          </a:p>
          <a:p>
            <a:r>
              <a:rPr lang="cs-CZ" dirty="0" smtClean="0"/>
              <a:t>Své dítě má u sebe – systém </a:t>
            </a:r>
            <a:r>
              <a:rPr lang="cs-CZ" dirty="0" err="1" smtClean="0"/>
              <a:t>rooming</a:t>
            </a:r>
            <a:r>
              <a:rPr lang="cs-CZ" dirty="0" smtClean="0"/>
              <a:t> – in</a:t>
            </a:r>
          </a:p>
          <a:p>
            <a:r>
              <a:rPr lang="cs-CZ" dirty="0" smtClean="0"/>
              <a:t>Pátý den odchází s dítětem domů</a:t>
            </a:r>
          </a:p>
          <a:p>
            <a:r>
              <a:rPr lang="cs-CZ" dirty="0" smtClean="0"/>
              <a:t>Šestinedělí – 6 týdnů ode dne porodu dochází v těle ženy k pochodům, které uvádějí orgány do původního stavu</a:t>
            </a:r>
          </a:p>
          <a:p>
            <a:r>
              <a:rPr lang="cs-CZ" dirty="0" err="1" smtClean="0"/>
              <a:t>Např.děloha</a:t>
            </a:r>
            <a:r>
              <a:rPr lang="cs-CZ" dirty="0" smtClean="0"/>
              <a:t> se zavine a zmenšuje – častým kojením, z dělohy vycházejí očistky- hlenovitá tekutina – hygiena</a:t>
            </a:r>
          </a:p>
          <a:p>
            <a:r>
              <a:rPr lang="cs-CZ" dirty="0" smtClean="0"/>
              <a:t>Pochva se zmenšuje, trhlinky se hojí, břišní svaly jsou </a:t>
            </a:r>
            <a:r>
              <a:rPr lang="cs-CZ" dirty="0" err="1" smtClean="0"/>
              <a:t>rozestouplé</a:t>
            </a:r>
            <a:r>
              <a:rPr lang="cs-CZ" dirty="0" smtClean="0"/>
              <a:t> – za 24 hod. po porodu se začíná cvičit - pravidelně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k zamyšlení.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čem spatřujete výhody a nevýhody porodu v domácím prostředí a v porodnici?</a:t>
            </a:r>
          </a:p>
          <a:p>
            <a:r>
              <a:rPr lang="cs-CZ" dirty="0" smtClean="0"/>
              <a:t>Vyhledejte v literatuře a přečtěte úryvky,v nichž autor popisuje šťastné pocity matky při narození dítěte.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5172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http://cs.wikipedia.org/wiki/Soubor:Umbilical-newborn.jpg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1584" y="692696"/>
            <a:ext cx="3602136" cy="540861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http://www.upmd.cz/?lang=cz&amp;category=1-4-11-35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1196752"/>
            <a:ext cx="4486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http://www.supermamina.cz/clanky/miminko/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89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výchovy ke zdraví Fraus pro základní školy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217</TotalTime>
  <Words>546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Staré Město   Interaktivní škola pro žáka 21.století</vt:lpstr>
      <vt:lpstr>Příprava k porodu</vt:lpstr>
      <vt:lpstr>Začátek porodu</vt:lpstr>
      <vt:lpstr>Prezentace aplikace PowerPoint</vt:lpstr>
      <vt:lpstr>Prezentace aplikace PowerPoint</vt:lpstr>
      <vt:lpstr>Šestinedělí</vt:lpstr>
      <vt:lpstr>Otázky k zamyšlení.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23</cp:revision>
  <dcterms:created xsi:type="dcterms:W3CDTF">2010-07-04T09:26:34Z</dcterms:created>
  <dcterms:modified xsi:type="dcterms:W3CDTF">2012-12-11T14:47:04Z</dcterms:modified>
</cp:coreProperties>
</file>