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0" r:id="rId4"/>
    <p:sldId id="263" r:id="rId5"/>
    <p:sldId id="264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62510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17654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kosterní soustava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Kosterní soustava- 206 kostí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Tvoří: osová kostra a kostra horní a dolní končetiny</a:t>
            </a:r>
          </a:p>
          <a:p>
            <a:r>
              <a:rPr lang="cs-CZ" b="1" u="sng" dirty="0" smtClean="0"/>
              <a:t>Osová kostra </a:t>
            </a:r>
            <a:r>
              <a:rPr lang="cs-CZ" dirty="0" smtClean="0"/>
              <a:t>: </a:t>
            </a:r>
            <a:r>
              <a:rPr lang="cs-CZ" dirty="0" err="1" smtClean="0"/>
              <a:t>kostra</a:t>
            </a:r>
            <a:r>
              <a:rPr lang="cs-CZ" dirty="0" smtClean="0"/>
              <a:t> hlavy a kostra trupu</a:t>
            </a:r>
          </a:p>
          <a:p>
            <a:r>
              <a:rPr lang="cs-CZ" dirty="0" smtClean="0"/>
              <a:t>Kostra hlavy</a:t>
            </a:r>
            <a:r>
              <a:rPr lang="cs-CZ" b="1" dirty="0" smtClean="0"/>
              <a:t>: mozková část </a:t>
            </a:r>
            <a:r>
              <a:rPr lang="cs-CZ" dirty="0" smtClean="0"/>
              <a:t>: chrání mozek, je větší než obličejová</a:t>
            </a:r>
          </a:p>
          <a:p>
            <a:r>
              <a:rPr lang="cs-CZ" b="1" dirty="0" smtClean="0"/>
              <a:t>Kosti</a:t>
            </a:r>
            <a:r>
              <a:rPr lang="cs-CZ" dirty="0" smtClean="0"/>
              <a:t>: čelní,temenní,klínová,jařmový oblouk,spánková ( skalní ), týlní,čichová</a:t>
            </a:r>
          </a:p>
          <a:p>
            <a:pPr lvl="4"/>
            <a:r>
              <a:rPr lang="cs-CZ" sz="2800" b="1" dirty="0" smtClean="0"/>
              <a:t>         Obličejová část</a:t>
            </a:r>
            <a:r>
              <a:rPr lang="cs-CZ" sz="2800" dirty="0" smtClean="0"/>
              <a:t>: dolní čelist je spojena kloubem</a:t>
            </a:r>
          </a:p>
          <a:p>
            <a:pPr lvl="4"/>
            <a:r>
              <a:rPr lang="cs-CZ" sz="2800" b="1" dirty="0" smtClean="0"/>
              <a:t>Kosti</a:t>
            </a:r>
            <a:r>
              <a:rPr lang="cs-CZ" sz="2800" dirty="0" smtClean="0"/>
              <a:t>: nosní,slzní, lícní, patrové,horní a dolní čelist,radličná,jazylka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 novorozenců nahmatáme na lebce měkká místa-lupínky</a:t>
            </a:r>
          </a:p>
          <a:p>
            <a:r>
              <a:rPr lang="cs-CZ" dirty="0" smtClean="0"/>
              <a:t>Kosti jsou spojeny pevně - švy.</a:t>
            </a:r>
          </a:p>
          <a:p>
            <a:endParaRPr lang="cs-CZ" dirty="0" smtClean="0"/>
          </a:p>
          <a:p>
            <a:r>
              <a:rPr lang="cs-CZ" dirty="0" smtClean="0"/>
              <a:t>Kostra horní a dolní končetiny.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46735"/>
            <a:ext cx="3089289" cy="587455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770106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http://cs.wikipedia.org/w/index.php?title=Soubor:Lidska_kostra_p%C5%99edek_cz.svg&amp;page=1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01614"/>
            <a:ext cx="8105241" cy="555032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95736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http://cs.wikipedia.org/wiki/Soubor:Human_skull_side_bones.svg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38374"/>
            <a:ext cx="6694313" cy="542287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63159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http://cs.wikipedia.org/wiki/Soubor:Human_skull_front_bones.svg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8.4.2011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Učebnice </a:t>
            </a:r>
            <a:r>
              <a:rPr lang="cs-CZ" dirty="0" smtClean="0"/>
              <a:t>přírodopisu Fraus pro základní školy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74</TotalTime>
  <Words>177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Kosterní soustava- 206 kostí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11</cp:revision>
  <dcterms:created xsi:type="dcterms:W3CDTF">2010-07-04T09:26:34Z</dcterms:created>
  <dcterms:modified xsi:type="dcterms:W3CDTF">2012-12-11T15:04:09Z</dcterms:modified>
</cp:coreProperties>
</file>