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072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17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785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200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055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946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74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50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485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421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44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87113-968F-4EE2-BDB1-D950EE81F13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3A295-218F-4E4A-BB5E-218DCF975E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422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VY_42_INOVACE_18_Válec –povrch a objem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0127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Válec – povrch a objem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00B050"/>
                </a:solidFill>
              </a:rPr>
              <a:t>Určete objem a povrch válce, který má průměr 10 cm a výšku 35 cm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42416" y="2313432"/>
            <a:ext cx="3601592" cy="3493008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 = 10 cm </a:t>
            </a:r>
          </a:p>
          <a:p>
            <a:r>
              <a:rPr lang="cs-CZ" dirty="0"/>
              <a:t>r = 5 </a:t>
            </a:r>
            <a:r>
              <a:rPr lang="cs-CZ" dirty="0" smtClean="0"/>
              <a:t>cm</a:t>
            </a:r>
          </a:p>
          <a:p>
            <a:r>
              <a:rPr lang="cs-CZ" dirty="0"/>
              <a:t> </a:t>
            </a:r>
            <a:r>
              <a:rPr lang="cs-CZ" u="sng" dirty="0"/>
              <a:t>v = 35 cm</a:t>
            </a:r>
          </a:p>
          <a:p>
            <a:endParaRPr lang="cs-CZ" dirty="0"/>
          </a:p>
          <a:p>
            <a:r>
              <a:rPr lang="cs-CZ" dirty="0" smtClean="0"/>
              <a:t>V = </a:t>
            </a:r>
          </a:p>
          <a:p>
            <a:r>
              <a:rPr lang="cs-CZ" dirty="0" smtClean="0"/>
              <a:t>S =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403484" y="2313431"/>
                <a:ext cx="5200964" cy="3493008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Do vzorců doplníme známé údaje:</a:t>
                </a:r>
              </a:p>
              <a:p>
                <a:r>
                  <a:rPr lang="cs-CZ" dirty="0" smtClean="0"/>
                  <a:t>V = 3,14 . 25 . 35 </a:t>
                </a:r>
              </a:p>
              <a:p>
                <a:r>
                  <a:rPr lang="cs-CZ" u="sng" dirty="0" smtClean="0"/>
                  <a:t>V = 2747,5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u="sng" smtClean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b="0" i="0" u="sng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  <a:p>
                <a:r>
                  <a:rPr lang="cs-CZ" dirty="0" smtClean="0"/>
                  <a:t>S = 2 . 3,14 . 25 + 2 . 3,14 . 5 . 35 </a:t>
                </a:r>
              </a:p>
              <a:p>
                <a:r>
                  <a:rPr lang="cs-CZ" u="sng" dirty="0" smtClean="0"/>
                  <a:t>S = 1256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b="0" i="1" u="sng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u="sng" dirty="0"/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4"/>
              </p:nvPr>
            </p:nvSpPr>
            <p:spPr>
              <a:xfrm>
                <a:off x="3403484" y="2313431"/>
                <a:ext cx="5200964" cy="3493008"/>
              </a:xfrm>
              <a:blipFill rotWithShape="1">
                <a:blip r:embed="rId2"/>
                <a:stretch>
                  <a:fillRect t="-1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1992880" y="4456296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π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v</a:t>
                </a:r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2880" y="4456296"/>
                <a:ext cx="93610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88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974624" y="4927387"/>
                <a:ext cx="142886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2π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+2</a:t>
                </a:r>
                <a:r>
                  <a:rPr lang="el-GR" dirty="0" smtClean="0"/>
                  <a:t>π</a:t>
                </a:r>
                <a:r>
                  <a:rPr lang="cs-CZ" dirty="0" err="1" smtClean="0"/>
                  <a:t>rv</a:t>
                </a:r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4624" y="4927387"/>
                <a:ext cx="1428860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384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146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97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VY_42_INOVACE_18_Válec –povrch a objem</vt:lpstr>
      <vt:lpstr>Válec – povrch a objem Určete objem a povrch válce, který má průměr 10 cm a výšku 35 cm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 – povrch  objem Určete objem a povrch válce, který má průměr 10 cm a výšku 35 cm</dc:title>
  <dc:creator>Vagnerova</dc:creator>
  <cp:lastModifiedBy>Vagnerova</cp:lastModifiedBy>
  <cp:revision>5</cp:revision>
  <dcterms:created xsi:type="dcterms:W3CDTF">2011-04-11T19:56:38Z</dcterms:created>
  <dcterms:modified xsi:type="dcterms:W3CDTF">2011-06-18T22:04:14Z</dcterms:modified>
</cp:coreProperties>
</file>