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7" r:id="rId5"/>
    <p:sldId id="262" r:id="rId6"/>
    <p:sldId id="261" r:id="rId7"/>
    <p:sldId id="263" r:id="rId8"/>
    <p:sldId id="264" r:id="rId9"/>
    <p:sldId id="265" r:id="rId10"/>
    <p:sldId id="266" r:id="rId11"/>
    <p:sldId id="269" r:id="rId12"/>
    <p:sldId id="270" r:id="rId13"/>
    <p:sldId id="271" r:id="rId14"/>
    <p:sldId id="272" r:id="rId15"/>
    <p:sldId id="267" r:id="rId16"/>
    <p:sldId id="268" r:id="rId17"/>
    <p:sldId id="258" r:id="rId1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1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11.12.2012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11.12.2012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11.12.2012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11.12.2012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11.12.2012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11.12.2012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11.12.2012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11.12.2012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11.12.2012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11.12.2012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11.12.2012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11.12.2012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ichigan.gov/images/green_snake_101557_7.jpg" TargetMode="External"/><Relationship Id="rId13" Type="http://schemas.openxmlformats.org/officeDocument/2006/relationships/hyperlink" Target="http://orchideje.net/Priroda/Kapr_obecny2.jpg" TargetMode="External"/><Relationship Id="rId18" Type="http://schemas.openxmlformats.org/officeDocument/2006/relationships/image" Target="../media/image26.png"/><Relationship Id="rId3" Type="http://schemas.openxmlformats.org/officeDocument/2006/relationships/hyperlink" Target="http://g.denik.cz/10/b4/4054858-hovezi-maso-kravy-krava-farma-fejeton_denik-380.jpg" TargetMode="External"/><Relationship Id="rId7" Type="http://schemas.openxmlformats.org/officeDocument/2006/relationships/hyperlink" Target="http://www.svetpejsku.cz/soubory/plemena/bernsky-salasnicky-pes-9.jpg" TargetMode="External"/><Relationship Id="rId12" Type="http://schemas.openxmlformats.org/officeDocument/2006/relationships/hyperlink" Target="http://www.naturfoto.cz/fotografie/ostatni/kapr-obecny-48838.jpg" TargetMode="External"/><Relationship Id="rId17" Type="http://schemas.openxmlformats.org/officeDocument/2006/relationships/hyperlink" Target="http://uhlir.host.sk/texty/150.htm" TargetMode="External"/><Relationship Id="rId2" Type="http://schemas.openxmlformats.org/officeDocument/2006/relationships/hyperlink" Target="http://www.reality-show-farma.cz/wp-content/uploads/2012/06/krava.jpg" TargetMode="External"/><Relationship Id="rId16" Type="http://schemas.openxmlformats.org/officeDocument/2006/relationships/hyperlink" Target="http://www.naturephoto.cz/img/fotobanka/hyla%20arborea-2008-199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kolapropsy.cz/img/domu.jpg" TargetMode="External"/><Relationship Id="rId11" Type="http://schemas.openxmlformats.org/officeDocument/2006/relationships/hyperlink" Target="http://data.bux.cz/book/016/286/0162866/large.jpg" TargetMode="External"/><Relationship Id="rId5" Type="http://schemas.openxmlformats.org/officeDocument/2006/relationships/hyperlink" Target="http://www.mazlicci.cz/files/merlin_ns22.jpg" TargetMode="External"/><Relationship Id="rId15" Type="http://schemas.openxmlformats.org/officeDocument/2006/relationships/hyperlink" Target="http://nd01.jxs.cz/670/008/8813bb62a1_31669149_o2.jpg" TargetMode="External"/><Relationship Id="rId10" Type="http://schemas.openxmlformats.org/officeDocument/2006/relationships/hyperlink" Target="http://pravdu.cz/sites/default/files/snake.jpg" TargetMode="External"/><Relationship Id="rId4" Type="http://schemas.openxmlformats.org/officeDocument/2006/relationships/hyperlink" Target="http://www.puzzle-prodej.cz/gallery/c101344.jpg" TargetMode="External"/><Relationship Id="rId9" Type="http://schemas.openxmlformats.org/officeDocument/2006/relationships/hyperlink" Target="http://images.trulia.com/blogimg/e/b/1/c/933064_1275457389531_o.jpg" TargetMode="External"/><Relationship Id="rId14" Type="http://schemas.openxmlformats.org/officeDocument/2006/relationships/hyperlink" Target="http://gfp.sd.gov/wildlife/nuisance/aquatic/images/CommonCarp2_000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sz="8000" b="1" dirty="0" smtClean="0"/>
              <a:t>Krávy, krávy</a:t>
            </a:r>
            <a:endParaRPr lang="cs-CZ" sz="80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endParaRPr lang="cs-CZ" sz="4000" dirty="0">
              <a:solidFill>
                <a:schemeClr val="tx1"/>
              </a:solidFill>
            </a:endParaRPr>
          </a:p>
          <a:p>
            <a:r>
              <a:rPr lang="cs-CZ" sz="4000" b="1" dirty="0" smtClean="0">
                <a:solidFill>
                  <a:schemeClr val="tx1"/>
                </a:solidFill>
              </a:rPr>
              <a:t>Zdeněk Svěrák</a:t>
            </a:r>
            <a:endParaRPr lang="cs-CZ" sz="4000" b="1" dirty="0">
              <a:solidFill>
                <a:schemeClr val="tx1"/>
              </a:solidFill>
            </a:endParaRPr>
          </a:p>
        </p:txBody>
      </p:sp>
      <p:pic>
        <p:nvPicPr>
          <p:cNvPr id="4" name="113-Kravy,-kravy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87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759718"/>
            <a:ext cx="4234209" cy="564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álný popisek 3"/>
          <p:cNvSpPr/>
          <p:nvPr/>
        </p:nvSpPr>
        <p:spPr>
          <a:xfrm flipH="1">
            <a:off x="539552" y="836712"/>
            <a:ext cx="2016224" cy="1872208"/>
          </a:xfrm>
          <a:prstGeom prst="wedgeEllipse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b="1" dirty="0" smtClean="0">
                <a:solidFill>
                  <a:schemeClr val="tx1"/>
                </a:solidFill>
              </a:rPr>
              <a:t>SSS</a:t>
            </a:r>
            <a:endParaRPr lang="cs-CZ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8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89" y="352696"/>
            <a:ext cx="8175967" cy="5900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402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85874"/>
            <a:ext cx="5934025" cy="544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álný popisek 3"/>
          <p:cNvSpPr/>
          <p:nvPr/>
        </p:nvSpPr>
        <p:spPr>
          <a:xfrm>
            <a:off x="5004048" y="1459804"/>
            <a:ext cx="3168352" cy="2047875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128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692695"/>
            <a:ext cx="8219198" cy="5465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56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25"/>
          <a:stretch/>
        </p:blipFill>
        <p:spPr bwMode="auto">
          <a:xfrm>
            <a:off x="251521" y="1881188"/>
            <a:ext cx="6701729" cy="408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álný popisek 3"/>
          <p:cNvSpPr/>
          <p:nvPr/>
        </p:nvSpPr>
        <p:spPr>
          <a:xfrm>
            <a:off x="5760044" y="188640"/>
            <a:ext cx="2952328" cy="226883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b="1" dirty="0" smtClean="0">
                <a:solidFill>
                  <a:schemeClr val="tx1"/>
                </a:solidFill>
              </a:rPr>
              <a:t>KVA</a:t>
            </a:r>
            <a:endParaRPr lang="cs-CZ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29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8" b="19738"/>
          <a:stretch/>
        </p:blipFill>
        <p:spPr bwMode="auto">
          <a:xfrm>
            <a:off x="971600" y="16793"/>
            <a:ext cx="7084670" cy="687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67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112" y="969957"/>
            <a:ext cx="3526086" cy="2497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" y="3317257"/>
            <a:ext cx="2521645" cy="3525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193596"/>
            <a:ext cx="2742333" cy="3655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055" y="2711080"/>
            <a:ext cx="1800201" cy="1745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04" y="1203685"/>
            <a:ext cx="3502412" cy="2407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2" y="0"/>
            <a:ext cx="2539554" cy="1675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078" y="69648"/>
            <a:ext cx="2340455" cy="1800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álný popisek 3"/>
          <p:cNvSpPr/>
          <p:nvPr/>
        </p:nvSpPr>
        <p:spPr>
          <a:xfrm>
            <a:off x="251520" y="2396287"/>
            <a:ext cx="1512168" cy="120142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tx1"/>
                </a:solidFill>
              </a:rPr>
              <a:t>MŇAU</a:t>
            </a:r>
            <a:endParaRPr lang="cs-CZ" b="1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9"/>
          <a:stretch/>
        </p:blipFill>
        <p:spPr bwMode="auto">
          <a:xfrm>
            <a:off x="2648401" y="4616152"/>
            <a:ext cx="3168352" cy="1959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151" y="3040981"/>
            <a:ext cx="2037904" cy="176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264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Autofit/>
          </a:bodyPr>
          <a:lstStyle/>
          <a:p>
            <a:r>
              <a:rPr lang="cs-CZ" sz="2400" cap="small" dirty="0">
                <a:solidFill>
                  <a:srgbClr val="575F6D"/>
                </a:solidFill>
                <a:latin typeface="Century Schoolbook"/>
              </a:rPr>
              <a:t>Střední škola, Základní škola a Mateřská škola, Karviná</a:t>
            </a:r>
            <a:br>
              <a:rPr lang="cs-CZ" sz="2400" cap="small" dirty="0">
                <a:solidFill>
                  <a:srgbClr val="575F6D"/>
                </a:solidFill>
                <a:latin typeface="Century Schoolbook"/>
              </a:rPr>
            </a:br>
            <a:r>
              <a:rPr lang="cs-CZ" sz="2400" cap="small" dirty="0">
                <a:solidFill>
                  <a:srgbClr val="575F6D"/>
                </a:solidFill>
                <a:latin typeface="Century Schoolbook"/>
              </a:rPr>
              <a:t/>
            </a:r>
            <a:br>
              <a:rPr lang="cs-CZ" sz="2400" cap="small" dirty="0">
                <a:solidFill>
                  <a:srgbClr val="575F6D"/>
                </a:solidFill>
                <a:latin typeface="Century Schoolbook"/>
              </a:rPr>
            </a:br>
            <a:r>
              <a:rPr lang="cs-CZ" sz="2400" cap="small" dirty="0">
                <a:solidFill>
                  <a:srgbClr val="575F6D"/>
                </a:solidFill>
                <a:latin typeface="Century Schoolbook"/>
              </a:rPr>
              <a:t>Určeno pro „Rehabilitační třída – žáci s </a:t>
            </a:r>
            <a:r>
              <a:rPr lang="cs-CZ" sz="2400" cap="small" dirty="0" smtClean="0">
                <a:solidFill>
                  <a:srgbClr val="575F6D"/>
                </a:solidFill>
                <a:latin typeface="Century Schoolbook"/>
              </a:rPr>
              <a:t>TMP </a:t>
            </a:r>
            <a:br>
              <a:rPr lang="cs-CZ" sz="2400" cap="small" dirty="0" smtClean="0">
                <a:solidFill>
                  <a:srgbClr val="575F6D"/>
                </a:solidFill>
                <a:latin typeface="Century Schoolbook"/>
              </a:rPr>
            </a:br>
            <a:r>
              <a:rPr lang="cs-CZ" sz="2400" cap="small" dirty="0" smtClean="0">
                <a:solidFill>
                  <a:srgbClr val="575F6D"/>
                </a:solidFill>
                <a:latin typeface="Century Schoolbook"/>
              </a:rPr>
              <a:t>a SMP“</a:t>
            </a:r>
            <a:endParaRPr lang="cs-CZ" sz="2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2330712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cs-CZ" sz="2000" dirty="0" smtClean="0">
                <a:solidFill>
                  <a:prstClr val="black"/>
                </a:solidFill>
              </a:rPr>
              <a:t>obrázky:</a:t>
            </a:r>
            <a:endParaRPr lang="cs-CZ" sz="2000" dirty="0" smtClean="0">
              <a:hlinkClick r:id="rId2"/>
            </a:endParaRPr>
          </a:p>
          <a:p>
            <a:r>
              <a:rPr lang="cs-CZ" sz="1100" dirty="0" smtClean="0">
                <a:hlinkClick r:id="rId2"/>
              </a:rPr>
              <a:t>http</a:t>
            </a:r>
            <a:r>
              <a:rPr lang="cs-CZ" sz="1100" dirty="0">
                <a:hlinkClick r:id="rId2"/>
              </a:rPr>
              <a:t>://</a:t>
            </a:r>
            <a:r>
              <a:rPr lang="cs-CZ" sz="1100" dirty="0" smtClean="0">
                <a:hlinkClick r:id="rId2"/>
              </a:rPr>
              <a:t>www.reality-show-farma.cz/wp-content/uploads/2012/06/krava.jpg</a:t>
            </a:r>
            <a:endParaRPr lang="cs-CZ" sz="1100" dirty="0" smtClean="0"/>
          </a:p>
          <a:p>
            <a:r>
              <a:rPr lang="cs-CZ" sz="1100" dirty="0">
                <a:hlinkClick r:id="rId3"/>
              </a:rPr>
              <a:t>http://</a:t>
            </a:r>
            <a:r>
              <a:rPr lang="cs-CZ" sz="1100" dirty="0" smtClean="0">
                <a:hlinkClick r:id="rId3"/>
              </a:rPr>
              <a:t>g.denik.cz/10/b4/4054858-hovezi-maso-kravy-krava-farma-fejeton_denik-380.jpg</a:t>
            </a:r>
            <a:endParaRPr lang="cs-CZ" sz="1100" dirty="0"/>
          </a:p>
          <a:p>
            <a:r>
              <a:rPr lang="cs-CZ" sz="1100" dirty="0" smtClean="0">
                <a:hlinkClick r:id="rId4"/>
              </a:rPr>
              <a:t>http</a:t>
            </a:r>
            <a:r>
              <a:rPr lang="cs-CZ" sz="1100" dirty="0">
                <a:hlinkClick r:id="rId4"/>
              </a:rPr>
              <a:t>://</a:t>
            </a:r>
            <a:r>
              <a:rPr lang="cs-CZ" sz="1100" dirty="0" smtClean="0">
                <a:hlinkClick r:id="rId4"/>
              </a:rPr>
              <a:t>www.puzzle-prodej.cz/gallery/c101344.jpg</a:t>
            </a:r>
            <a:endParaRPr lang="cs-CZ" sz="1100" dirty="0" smtClean="0"/>
          </a:p>
          <a:p>
            <a:r>
              <a:rPr lang="cs-CZ" sz="1100" dirty="0">
                <a:hlinkClick r:id="rId5"/>
              </a:rPr>
              <a:t>http://</a:t>
            </a:r>
            <a:r>
              <a:rPr lang="cs-CZ" sz="1100" dirty="0" smtClean="0">
                <a:hlinkClick r:id="rId5"/>
              </a:rPr>
              <a:t>www.mazlicci.cz/files/merlin_ns22.jpg</a:t>
            </a:r>
            <a:endParaRPr lang="cs-CZ" sz="1100" dirty="0" smtClean="0"/>
          </a:p>
          <a:p>
            <a:r>
              <a:rPr lang="cs-CZ" sz="1100" dirty="0">
                <a:hlinkClick r:id="rId6"/>
              </a:rPr>
              <a:t>http://</a:t>
            </a:r>
            <a:r>
              <a:rPr lang="cs-CZ" sz="1100" dirty="0" smtClean="0">
                <a:hlinkClick r:id="rId6"/>
              </a:rPr>
              <a:t>www.skolapropsy.cz/img/domu.jpg</a:t>
            </a:r>
            <a:endParaRPr lang="cs-CZ" sz="1100" dirty="0" smtClean="0"/>
          </a:p>
          <a:p>
            <a:r>
              <a:rPr lang="cs-CZ" sz="1100" dirty="0">
                <a:hlinkClick r:id="rId7"/>
              </a:rPr>
              <a:t>http://</a:t>
            </a:r>
            <a:r>
              <a:rPr lang="cs-CZ" sz="1100" dirty="0" smtClean="0">
                <a:hlinkClick r:id="rId7"/>
              </a:rPr>
              <a:t>www.svetpejsku.cz/soubory/plemena/bernsky-salasnicky-pes-9.jpg</a:t>
            </a:r>
            <a:endParaRPr lang="cs-CZ" sz="1100" dirty="0" smtClean="0"/>
          </a:p>
          <a:p>
            <a:r>
              <a:rPr lang="cs-CZ" sz="1100" dirty="0">
                <a:hlinkClick r:id="rId8"/>
              </a:rPr>
              <a:t>http://</a:t>
            </a:r>
            <a:r>
              <a:rPr lang="cs-CZ" sz="1100" dirty="0" smtClean="0">
                <a:hlinkClick r:id="rId8"/>
              </a:rPr>
              <a:t>www.michigan.gov/images/green_snake_101557_7.jpg</a:t>
            </a:r>
            <a:endParaRPr lang="cs-CZ" sz="1100" dirty="0" smtClean="0"/>
          </a:p>
          <a:p>
            <a:r>
              <a:rPr lang="cs-CZ" sz="1100" dirty="0">
                <a:hlinkClick r:id="rId9"/>
              </a:rPr>
              <a:t>http://</a:t>
            </a:r>
            <a:r>
              <a:rPr lang="cs-CZ" sz="1100" dirty="0" smtClean="0">
                <a:hlinkClick r:id="rId9"/>
              </a:rPr>
              <a:t>images.trulia.com/blogimg/e/b/1/c/933064_1275457389531_o.jpg</a:t>
            </a:r>
            <a:endParaRPr lang="cs-CZ" sz="1100" dirty="0" smtClean="0"/>
          </a:p>
          <a:p>
            <a:r>
              <a:rPr lang="cs-CZ" sz="1100" dirty="0">
                <a:hlinkClick r:id="rId10"/>
              </a:rPr>
              <a:t>http://</a:t>
            </a:r>
            <a:r>
              <a:rPr lang="cs-CZ" sz="1100" dirty="0" smtClean="0">
                <a:hlinkClick r:id="rId10"/>
              </a:rPr>
              <a:t>pravdu.cz/sites/default/files/snake.jpg</a:t>
            </a:r>
            <a:endParaRPr lang="cs-CZ" sz="1100" dirty="0" smtClean="0"/>
          </a:p>
          <a:p>
            <a:r>
              <a:rPr lang="cs-CZ" sz="1100" dirty="0">
                <a:hlinkClick r:id="rId11"/>
              </a:rPr>
              <a:t>http://</a:t>
            </a:r>
            <a:r>
              <a:rPr lang="cs-CZ" sz="1100" dirty="0" smtClean="0">
                <a:hlinkClick r:id="rId11"/>
              </a:rPr>
              <a:t>data.bux.cz/book/016/286/0162866/large.jpg</a:t>
            </a:r>
            <a:endParaRPr lang="cs-CZ" sz="1100" dirty="0" smtClean="0"/>
          </a:p>
          <a:p>
            <a:r>
              <a:rPr lang="cs-CZ" sz="1100" dirty="0">
                <a:hlinkClick r:id="rId12"/>
              </a:rPr>
              <a:t>http://</a:t>
            </a:r>
            <a:r>
              <a:rPr lang="cs-CZ" sz="1100" dirty="0" smtClean="0">
                <a:hlinkClick r:id="rId12"/>
              </a:rPr>
              <a:t>www.naturfoto.cz/fotografie/ostatni/kapr-obecny-48838.jpg</a:t>
            </a:r>
            <a:endParaRPr lang="cs-CZ" sz="1100" dirty="0" smtClean="0"/>
          </a:p>
          <a:p>
            <a:r>
              <a:rPr lang="cs-CZ" sz="1100" dirty="0">
                <a:hlinkClick r:id="rId13"/>
              </a:rPr>
              <a:t>http://</a:t>
            </a:r>
            <a:r>
              <a:rPr lang="cs-CZ" sz="1100" dirty="0" smtClean="0">
                <a:hlinkClick r:id="rId13"/>
              </a:rPr>
              <a:t>orchideje.net/Priroda/Kapr_obecny2.jpg</a:t>
            </a:r>
            <a:endParaRPr lang="cs-CZ" sz="1100" dirty="0" smtClean="0"/>
          </a:p>
          <a:p>
            <a:r>
              <a:rPr lang="cs-CZ" sz="1100" dirty="0">
                <a:hlinkClick r:id="rId14"/>
              </a:rPr>
              <a:t>http://</a:t>
            </a:r>
            <a:r>
              <a:rPr lang="cs-CZ" sz="1100" dirty="0" smtClean="0">
                <a:hlinkClick r:id="rId14"/>
              </a:rPr>
              <a:t>gfp.sd.gov/wildlife/nuisance/aquatic/images/CommonCarp2_000.jpg</a:t>
            </a:r>
            <a:endParaRPr lang="cs-CZ" sz="1100" dirty="0" smtClean="0"/>
          </a:p>
          <a:p>
            <a:r>
              <a:rPr lang="cs-CZ" sz="1100" dirty="0">
                <a:hlinkClick r:id="rId15"/>
              </a:rPr>
              <a:t>http://</a:t>
            </a:r>
            <a:r>
              <a:rPr lang="cs-CZ" sz="1100" dirty="0" smtClean="0">
                <a:hlinkClick r:id="rId15"/>
              </a:rPr>
              <a:t>nd01.jxs.cz/670/008/8813bb62a1_31669149_o2.jpg</a:t>
            </a:r>
            <a:endParaRPr lang="cs-CZ" sz="1100" dirty="0" smtClean="0"/>
          </a:p>
          <a:p>
            <a:r>
              <a:rPr lang="cs-CZ" sz="1100" dirty="0">
                <a:hlinkClick r:id="rId16"/>
              </a:rPr>
              <a:t>http://</a:t>
            </a:r>
            <a:r>
              <a:rPr lang="cs-CZ" sz="1100" dirty="0" smtClean="0">
                <a:hlinkClick r:id="rId16"/>
              </a:rPr>
              <a:t>www.naturephoto.cz/img/fotobanka/hyla%20arborea-2008-1994.jpg</a:t>
            </a:r>
            <a:endParaRPr lang="cs-CZ" sz="1100" dirty="0" smtClean="0"/>
          </a:p>
          <a:p>
            <a:endParaRPr lang="cs-CZ" sz="1100" dirty="0" smtClean="0"/>
          </a:p>
          <a:p>
            <a:r>
              <a:rPr lang="cs-CZ" sz="2000" dirty="0" smtClean="0"/>
              <a:t>text písně:</a:t>
            </a:r>
            <a:endParaRPr lang="cs-CZ" sz="2000" dirty="0"/>
          </a:p>
        </p:txBody>
      </p:sp>
      <p:sp>
        <p:nvSpPr>
          <p:cNvPr id="4" name="Obdélník 3"/>
          <p:cNvSpPr/>
          <p:nvPr/>
        </p:nvSpPr>
        <p:spPr>
          <a:xfrm>
            <a:off x="2069867" y="5828079"/>
            <a:ext cx="337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u="sng" dirty="0">
                <a:hlinkClick r:id="rId17"/>
              </a:rPr>
              <a:t>http://uhlir.host.sk/texty/150.htm</a:t>
            </a:r>
            <a:endParaRPr lang="cs-CZ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757" y="6176013"/>
            <a:ext cx="4627563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155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4"/>
          <p:cNvPicPr>
            <a:picLocks noGrp="1"/>
          </p:cNvPicPr>
          <p:nvPr>
            <p:ph idx="1"/>
          </p:nvPr>
        </p:nvPicPr>
        <p:blipFill>
          <a:blip r:embed="rId2" cstate="print"/>
          <a:srcRect l="17245" t="20548" r="17952" b="15582"/>
          <a:stretch>
            <a:fillRect/>
          </a:stretch>
        </p:blipFill>
        <p:spPr bwMode="auto">
          <a:xfrm>
            <a:off x="179512" y="404664"/>
            <a:ext cx="8712968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832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09" y="260648"/>
            <a:ext cx="8640959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031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396" y="2852935"/>
            <a:ext cx="5703899" cy="3919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álný popisek 4"/>
          <p:cNvSpPr/>
          <p:nvPr/>
        </p:nvSpPr>
        <p:spPr>
          <a:xfrm>
            <a:off x="2051720" y="188640"/>
            <a:ext cx="3960440" cy="2304256"/>
          </a:xfrm>
          <a:prstGeom prst="wedgeEllipse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9600" b="1" dirty="0" smtClean="0">
                <a:solidFill>
                  <a:schemeClr val="tx1"/>
                </a:solidFill>
              </a:rPr>
              <a:t>BÚ</a:t>
            </a:r>
            <a:endParaRPr lang="cs-CZ" sz="9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97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494603" cy="5875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536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341187"/>
            <a:ext cx="8229600" cy="11430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9269"/>
            <a:ext cx="4608512" cy="6449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álný popisek 3"/>
          <p:cNvSpPr/>
          <p:nvPr/>
        </p:nvSpPr>
        <p:spPr>
          <a:xfrm>
            <a:off x="4644008" y="299623"/>
            <a:ext cx="3744416" cy="246905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b="1" dirty="0" smtClean="0">
                <a:solidFill>
                  <a:schemeClr val="tx1"/>
                </a:solidFill>
              </a:rPr>
              <a:t>MŇAU</a:t>
            </a:r>
            <a:endParaRPr lang="cs-CZ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39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90718"/>
            <a:ext cx="7128792" cy="534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207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32" y="1759879"/>
            <a:ext cx="6413031" cy="4538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álný popisek 3"/>
          <p:cNvSpPr/>
          <p:nvPr/>
        </p:nvSpPr>
        <p:spPr>
          <a:xfrm>
            <a:off x="5447581" y="548680"/>
            <a:ext cx="3168352" cy="2160240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b="1" dirty="0" smtClean="0">
                <a:solidFill>
                  <a:schemeClr val="tx1"/>
                </a:solidFill>
              </a:rPr>
              <a:t>HAF</a:t>
            </a:r>
            <a:endParaRPr lang="cs-CZ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63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881" y="3140968"/>
            <a:ext cx="4999837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73" y="188640"/>
            <a:ext cx="5278683" cy="355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409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74</Words>
  <Application>Microsoft Office PowerPoint</Application>
  <PresentationFormat>Předvádění na obrazovce (4:3)</PresentationFormat>
  <Paragraphs>29</Paragraphs>
  <Slides>17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Motiv sady Office</vt:lpstr>
      <vt:lpstr>Krávy, krávy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Střední škola, Základní škola a Mateřská škola, Karviná  Určeno pro „Rehabilitační třída – žáci s TMP  a SMP“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Galgaňáková</dc:creator>
  <cp:lastModifiedBy>Galgaňáková</cp:lastModifiedBy>
  <cp:revision>49</cp:revision>
  <dcterms:created xsi:type="dcterms:W3CDTF">2012-11-11T15:37:50Z</dcterms:created>
  <dcterms:modified xsi:type="dcterms:W3CDTF">2012-12-11T18:09:46Z</dcterms:modified>
</cp:coreProperties>
</file>