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Default Extension="mid" ContentType="audio/unknown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65" r:id="rId4"/>
    <p:sldId id="266" r:id="rId5"/>
    <p:sldId id="267" r:id="rId6"/>
    <p:sldId id="268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123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Eva Procházková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VY_22_INOVACE_35_Oblíbené věci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Oblíbené věci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Eva Procházková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VY_22_INOVACE_35_Oblíbené věci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Oblíbené věci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0CEA8C-4BCE-4ED7-9B69-E970A9D800B4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EAC327-D8D9-4144-9BF6-F3177C8DF0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564214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Slouží k výkladu nové slovní zásoby.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5469755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Slouží k výkladu nové slovní zásoby.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6560362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Slouží k procvičení slovní zásoby. Žáci připojují (nebo přetahují) k obrázkům</a:t>
            </a:r>
            <a:r>
              <a:rPr lang="cs-CZ" baseline="0" dirty="0" smtClean="0"/>
              <a:t> odpovídající slova.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1981508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odpovídají na otázky. Slouží k procvičení slovní zásoby a pravopisu.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09205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image" Target="../media/image11.jpeg"/><Relationship Id="rId3" Type="http://schemas.openxmlformats.org/officeDocument/2006/relationships/notesSlide" Target="../notesSlides/notesSlide3.xml"/><Relationship Id="rId7" Type="http://schemas.openxmlformats.org/officeDocument/2006/relationships/image" Target="../media/image5.jpeg"/><Relationship Id="rId12" Type="http://schemas.openxmlformats.org/officeDocument/2006/relationships/image" Target="../media/image10.wmf"/><Relationship Id="rId17" Type="http://schemas.openxmlformats.org/officeDocument/2006/relationships/image" Target="../media/image14.png"/><Relationship Id="rId2" Type="http://schemas.openxmlformats.org/officeDocument/2006/relationships/slideLayout" Target="../slideLayouts/slideLayout2.xml"/><Relationship Id="rId16" Type="http://schemas.microsoft.com/office/2007/relationships/media" Target="../media/media1.mid"/><Relationship Id="rId1" Type="http://schemas.openxmlformats.org/officeDocument/2006/relationships/audio" Target="../media/media1.mid"/><Relationship Id="rId6" Type="http://schemas.openxmlformats.org/officeDocument/2006/relationships/image" Target="../media/image4.wmf"/><Relationship Id="rId11" Type="http://schemas.openxmlformats.org/officeDocument/2006/relationships/image" Target="../media/image9.wmf"/><Relationship Id="rId5" Type="http://schemas.openxmlformats.org/officeDocument/2006/relationships/image" Target="../media/image3.wmf"/><Relationship Id="rId15" Type="http://schemas.openxmlformats.org/officeDocument/2006/relationships/image" Target="../media/image13.wmf"/><Relationship Id="rId10" Type="http://schemas.openxmlformats.org/officeDocument/2006/relationships/image" Target="../media/image8.wmf"/><Relationship Id="rId4" Type="http://schemas.openxmlformats.org/officeDocument/2006/relationships/image" Target="../media/image2.wmf"/><Relationship Id="rId9" Type="http://schemas.openxmlformats.org/officeDocument/2006/relationships/image" Target="../media/image7.wmf"/><Relationship Id="rId14" Type="http://schemas.openxmlformats.org/officeDocument/2006/relationships/image" Target="../media/image12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13" Type="http://schemas.openxmlformats.org/officeDocument/2006/relationships/image" Target="../media/image23.wmf"/><Relationship Id="rId3" Type="http://schemas.openxmlformats.org/officeDocument/2006/relationships/image" Target="../media/image15.wmf"/><Relationship Id="rId7" Type="http://schemas.openxmlformats.org/officeDocument/2006/relationships/image" Target="../media/image18.png"/><Relationship Id="rId12" Type="http://schemas.openxmlformats.org/officeDocument/2006/relationships/image" Target="../media/image22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wmf"/><Relationship Id="rId11" Type="http://schemas.openxmlformats.org/officeDocument/2006/relationships/image" Target="../media/image21.png"/><Relationship Id="rId5" Type="http://schemas.openxmlformats.org/officeDocument/2006/relationships/image" Target="../media/image17.wmf"/><Relationship Id="rId10" Type="http://schemas.openxmlformats.org/officeDocument/2006/relationships/image" Target="../media/image20.png"/><Relationship Id="rId4" Type="http://schemas.openxmlformats.org/officeDocument/2006/relationships/image" Target="../media/image16.wmf"/><Relationship Id="rId9" Type="http://schemas.openxmlformats.org/officeDocument/2006/relationships/image" Target="../media/image19.png"/><Relationship Id="rId14" Type="http://schemas.openxmlformats.org/officeDocument/2006/relationships/image" Target="../media/image24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46393497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mtClean="0"/>
              <a:t>  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456363" y="1556792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 smtClean="0"/>
              <a:t>Materiál je určený pro žáky 3. ročníku, pro výuku anglického jazyka</a:t>
            </a:r>
          </a:p>
          <a:p>
            <a:r>
              <a:rPr lang="cs-CZ" sz="2800" dirty="0" smtClean="0"/>
              <a:t>Prezentace na interaktivní tabuli</a:t>
            </a:r>
          </a:p>
          <a:p>
            <a:r>
              <a:rPr lang="cs-CZ" sz="2800" dirty="0" smtClean="0"/>
              <a:t>Prezentace je určena pro výklad nové slovní zásoby a společnou práci s učitelem</a:t>
            </a:r>
          </a:p>
          <a:p>
            <a:r>
              <a:rPr lang="cs-CZ" sz="2800" dirty="0" smtClean="0"/>
              <a:t>Pomůcky: interaktivní pero, fixy na interaktivní tabuli</a:t>
            </a:r>
          </a:p>
          <a:p>
            <a:r>
              <a:rPr lang="cs-CZ" sz="2800" dirty="0" smtClean="0"/>
              <a:t>Inovace: interaktivní způsob učení, hlasité opakování slovíček</a:t>
            </a:r>
          </a:p>
          <a:p>
            <a:r>
              <a:rPr lang="cs-CZ" sz="2800" dirty="0" smtClean="0"/>
              <a:t>Metodické pokyny: hlasité opakování slovíček, připojování textu k obrázkům, doplňování textu</a:t>
            </a:r>
            <a:endParaRPr lang="cs-CZ" sz="2800" dirty="0"/>
          </a:p>
          <a:p>
            <a:endParaRPr lang="cs-CZ" sz="28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s-CZ" sz="3600" dirty="0" smtClean="0"/>
              <a:t>Moje oblíbené věci – My </a:t>
            </a:r>
            <a:r>
              <a:rPr lang="cs-CZ" sz="3600" dirty="0" err="1" smtClean="0"/>
              <a:t>favourite</a:t>
            </a:r>
            <a:r>
              <a:rPr lang="cs-CZ" sz="3600" dirty="0" smtClean="0"/>
              <a:t> </a:t>
            </a:r>
            <a:r>
              <a:rPr lang="cs-CZ" sz="3600" dirty="0" err="1" smtClean="0"/>
              <a:t>things</a:t>
            </a:r>
            <a:endParaRPr lang="cs-CZ" sz="36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solidFill>
            <a:schemeClr val="accent4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marL="0" indent="0" algn="r">
              <a:buNone/>
            </a:pPr>
            <a:r>
              <a:rPr lang="cs-CZ" sz="2400" dirty="0" smtClean="0"/>
              <a:t>míč</a:t>
            </a:r>
          </a:p>
          <a:p>
            <a:pPr marL="0" indent="0" algn="r">
              <a:buNone/>
            </a:pPr>
            <a:r>
              <a:rPr lang="cs-CZ" sz="2400" dirty="0" smtClean="0"/>
              <a:t>krabice</a:t>
            </a:r>
          </a:p>
          <a:p>
            <a:pPr marL="0" indent="0" algn="r">
              <a:buNone/>
            </a:pPr>
            <a:r>
              <a:rPr lang="cs-CZ" sz="2400" dirty="0" smtClean="0"/>
              <a:t>letadlo</a:t>
            </a:r>
          </a:p>
          <a:p>
            <a:pPr marL="0" indent="0" algn="r">
              <a:buNone/>
            </a:pPr>
            <a:r>
              <a:rPr lang="cs-CZ" sz="2400" dirty="0" smtClean="0"/>
              <a:t>postel</a:t>
            </a:r>
          </a:p>
          <a:p>
            <a:pPr marL="0" indent="0" algn="r">
              <a:buNone/>
            </a:pPr>
            <a:r>
              <a:rPr lang="cs-CZ" sz="2400" dirty="0" smtClean="0"/>
              <a:t>rádio</a:t>
            </a:r>
          </a:p>
          <a:p>
            <a:pPr marL="0" indent="0" algn="r">
              <a:buNone/>
            </a:pPr>
            <a:r>
              <a:rPr lang="cs-CZ" sz="2400" dirty="0" smtClean="0"/>
              <a:t>plakát</a:t>
            </a:r>
          </a:p>
          <a:p>
            <a:pPr marL="0" indent="0" algn="r">
              <a:buNone/>
            </a:pPr>
            <a:r>
              <a:rPr lang="cs-CZ" sz="2400" dirty="0" smtClean="0"/>
              <a:t>kytara</a:t>
            </a:r>
          </a:p>
          <a:p>
            <a:pPr marL="0" indent="0" algn="r">
              <a:buNone/>
            </a:pPr>
            <a:r>
              <a:rPr lang="cs-CZ" sz="2400" dirty="0" smtClean="0"/>
              <a:t>deštník</a:t>
            </a:r>
          </a:p>
          <a:p>
            <a:pPr marL="0" indent="0" algn="r">
              <a:buNone/>
            </a:pPr>
            <a:r>
              <a:rPr lang="cs-CZ" sz="2400" dirty="0" smtClean="0"/>
              <a:t>panenka</a:t>
            </a:r>
          </a:p>
          <a:p>
            <a:pPr marL="0" indent="0" algn="r">
              <a:buNone/>
            </a:pPr>
            <a:r>
              <a:rPr lang="cs-CZ" sz="2400" dirty="0" smtClean="0"/>
              <a:t>klávesy</a:t>
            </a:r>
          </a:p>
          <a:p>
            <a:pPr marL="0" indent="0" algn="r">
              <a:buNone/>
            </a:pPr>
            <a:endParaRPr lang="cs-CZ" sz="24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solidFill>
            <a:schemeClr val="accent4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err="1" smtClean="0"/>
              <a:t>ball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box</a:t>
            </a:r>
          </a:p>
          <a:p>
            <a:pPr marL="0" indent="0">
              <a:buNone/>
            </a:pPr>
            <a:r>
              <a:rPr lang="cs-CZ" sz="2400" dirty="0" err="1" smtClean="0"/>
              <a:t>aeroplane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err="1" smtClean="0"/>
              <a:t>bed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err="1" smtClean="0"/>
              <a:t>radio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poster</a:t>
            </a:r>
          </a:p>
          <a:p>
            <a:pPr marL="0" indent="0">
              <a:buNone/>
            </a:pPr>
            <a:r>
              <a:rPr lang="cs-CZ" sz="2400" dirty="0" err="1" smtClean="0"/>
              <a:t>guitar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err="1" smtClean="0"/>
              <a:t>umbrella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err="1" smtClean="0"/>
              <a:t>doll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err="1" smtClean="0"/>
              <a:t>keyboard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4376915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4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4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9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4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9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4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9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4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9" dur="5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build="p" animBg="1"/>
      <p:bldP spid="5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404664"/>
            <a:ext cx="4038600" cy="5760640"/>
          </a:xfrm>
          <a:solidFill>
            <a:schemeClr val="accent4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marL="0" indent="0" algn="r">
              <a:buNone/>
            </a:pPr>
            <a:r>
              <a:rPr lang="cs-CZ" sz="2400" dirty="0" smtClean="0"/>
              <a:t>místnost</a:t>
            </a:r>
          </a:p>
          <a:p>
            <a:pPr marL="0" indent="0" algn="r">
              <a:buNone/>
            </a:pPr>
            <a:r>
              <a:rPr lang="cs-CZ" sz="2400" dirty="0" smtClean="0"/>
              <a:t>počítač</a:t>
            </a:r>
          </a:p>
          <a:p>
            <a:pPr marL="0" indent="0" algn="r">
              <a:buNone/>
            </a:pPr>
            <a:r>
              <a:rPr lang="cs-CZ" sz="2400" dirty="0" smtClean="0"/>
              <a:t>počítačová hra</a:t>
            </a:r>
          </a:p>
          <a:p>
            <a:pPr marL="0" indent="0" algn="r">
              <a:buNone/>
            </a:pPr>
            <a:r>
              <a:rPr lang="cs-CZ" sz="2400" dirty="0" smtClean="0"/>
              <a:t>telefon</a:t>
            </a:r>
          </a:p>
          <a:p>
            <a:pPr marL="0" indent="0" algn="r">
              <a:buNone/>
            </a:pPr>
            <a:r>
              <a:rPr lang="cs-CZ" sz="2400" dirty="0" smtClean="0"/>
              <a:t>mobil</a:t>
            </a:r>
          </a:p>
          <a:p>
            <a:pPr marL="0" indent="0" algn="r">
              <a:buNone/>
            </a:pPr>
            <a:r>
              <a:rPr lang="cs-CZ" sz="2400" dirty="0" smtClean="0"/>
              <a:t>televize</a:t>
            </a:r>
          </a:p>
          <a:p>
            <a:pPr marL="0" indent="0" algn="r">
              <a:buNone/>
            </a:pPr>
            <a:r>
              <a:rPr lang="cs-CZ" sz="2400" dirty="0" smtClean="0"/>
              <a:t>videonahrávka</a:t>
            </a:r>
          </a:p>
          <a:p>
            <a:pPr marL="0" indent="0" algn="r">
              <a:buNone/>
            </a:pPr>
            <a:r>
              <a:rPr lang="cs-CZ" sz="2400" dirty="0" smtClean="0"/>
              <a:t>videorekordér</a:t>
            </a:r>
          </a:p>
          <a:p>
            <a:pPr marL="0" indent="0" algn="r">
              <a:buNone/>
            </a:pPr>
            <a:r>
              <a:rPr lang="cs-CZ" sz="2400" dirty="0" smtClean="0"/>
              <a:t>CD přehrávač</a:t>
            </a:r>
          </a:p>
          <a:p>
            <a:pPr marL="0" indent="0" algn="r">
              <a:buNone/>
            </a:pPr>
            <a:r>
              <a:rPr lang="cs-CZ" sz="2400" dirty="0" smtClean="0"/>
              <a:t>hračka</a:t>
            </a:r>
          </a:p>
          <a:p>
            <a:pPr marL="0" indent="0" algn="r">
              <a:buNone/>
            </a:pPr>
            <a:r>
              <a:rPr lang="cs-CZ" sz="2400" dirty="0" smtClean="0"/>
              <a:t>hodně</a:t>
            </a:r>
          </a:p>
          <a:p>
            <a:pPr marL="0" indent="0" algn="r">
              <a:buNone/>
            </a:pPr>
            <a:r>
              <a:rPr lang="cs-CZ" sz="2400" dirty="0" smtClean="0"/>
              <a:t>v</a:t>
            </a:r>
          </a:p>
          <a:p>
            <a:pPr marL="0" indent="0" algn="r">
              <a:buNone/>
            </a:pPr>
            <a:r>
              <a:rPr lang="cs-CZ" sz="2400" dirty="0" smtClean="0"/>
              <a:t>na</a:t>
            </a: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4008" y="404664"/>
            <a:ext cx="4038600" cy="5760640"/>
          </a:xfrm>
          <a:solidFill>
            <a:schemeClr val="accent4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err="1" smtClean="0"/>
              <a:t>room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err="1" smtClean="0"/>
              <a:t>computer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err="1" smtClean="0"/>
              <a:t>computer</a:t>
            </a:r>
            <a:r>
              <a:rPr lang="cs-CZ" sz="2400" dirty="0" smtClean="0"/>
              <a:t> game</a:t>
            </a:r>
          </a:p>
          <a:p>
            <a:pPr marL="0" indent="0">
              <a:buNone/>
            </a:pPr>
            <a:r>
              <a:rPr lang="cs-CZ" sz="2400" dirty="0" err="1" smtClean="0"/>
              <a:t>telephone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mobile</a:t>
            </a:r>
          </a:p>
          <a:p>
            <a:pPr marL="0" indent="0">
              <a:buNone/>
            </a:pPr>
            <a:r>
              <a:rPr lang="cs-CZ" sz="2400" dirty="0" smtClean="0"/>
              <a:t>TV</a:t>
            </a:r>
          </a:p>
          <a:p>
            <a:pPr marL="0" indent="0">
              <a:buNone/>
            </a:pPr>
            <a:r>
              <a:rPr lang="cs-CZ" sz="2400" dirty="0" smtClean="0"/>
              <a:t>video</a:t>
            </a:r>
          </a:p>
          <a:p>
            <a:pPr marL="0" indent="0">
              <a:buNone/>
            </a:pPr>
            <a:r>
              <a:rPr lang="cs-CZ" sz="2400" dirty="0" smtClean="0"/>
              <a:t>video </a:t>
            </a:r>
            <a:r>
              <a:rPr lang="cs-CZ" sz="2400" dirty="0" err="1" smtClean="0"/>
              <a:t>recorder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CD </a:t>
            </a:r>
            <a:r>
              <a:rPr lang="cs-CZ" sz="2400" dirty="0" err="1" smtClean="0"/>
              <a:t>player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err="1" smtClean="0"/>
              <a:t>toy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err="1" smtClean="0"/>
              <a:t>lots</a:t>
            </a:r>
            <a:r>
              <a:rPr lang="cs-CZ" sz="2400" dirty="0" smtClean="0"/>
              <a:t> </a:t>
            </a:r>
            <a:r>
              <a:rPr lang="cs-CZ" sz="2400" dirty="0" err="1" smtClean="0"/>
              <a:t>of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in</a:t>
            </a:r>
          </a:p>
          <a:p>
            <a:pPr marL="0" indent="0">
              <a:buNone/>
            </a:pPr>
            <a:r>
              <a:rPr lang="cs-CZ" sz="2400" dirty="0" smtClean="0"/>
              <a:t>on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3221183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4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9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4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9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4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9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4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9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4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9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4" dur="5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9" dur="500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4" dur="500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4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solidFill>
            <a:schemeClr val="bg2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Připoj slova k obrázkům</a:t>
            </a:r>
            <a:endParaRPr lang="cs-CZ" dirty="0"/>
          </a:p>
        </p:txBody>
      </p:sp>
      <p:pic>
        <p:nvPicPr>
          <p:cNvPr id="1026" name="Picture 2" descr="C:\Users\ProchazkovaE\AppData\Local\Microsoft\Windows\Temporary Internet Files\Content.IE5\VA2H4KKW\MC900352376[1].wmf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1628800"/>
            <a:ext cx="1347996" cy="1096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rochazkovaE\AppData\Local\Microsoft\Windows\Temporary Internet Files\Content.IE5\R6TMH8UR\MC90030736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80312" y="1883906"/>
            <a:ext cx="818786" cy="1080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rochazkovaE\AppData\Local\Microsoft\Windows\Temporary Internet Files\Content.IE5\TN3PGN12\MC90023727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7" y="2996953"/>
            <a:ext cx="1080120" cy="10140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rochazkovaE\AppData\Local\Microsoft\Windows\Temporary Internet Files\Content.IE5\JDMGALS6\MC900445012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80312" y="3125141"/>
            <a:ext cx="1368152" cy="17717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ProchazkovaE\AppData\Local\Microsoft\Windows\Temporary Internet Files\Content.IE5\TLWFA20Q\MC900441341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2991" y="4433448"/>
            <a:ext cx="1226681" cy="12266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ProchazkovaE\AppData\Local\Microsoft\Windows\Temporary Internet Files\Content.IE5\VA2H4KKW\MC900238875[1].wmf"/>
          <p:cNvPicPr>
            <a:picLocks noChangeAspect="1" noChangeArrowheads="1"/>
          </p:cNvPicPr>
          <p:nvPr/>
        </p:nvPicPr>
        <p:blipFill>
          <a:blip r:embed="rId9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75320" y="5180410"/>
            <a:ext cx="1089049" cy="959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ProchazkovaE\AppData\Local\Microsoft\Windows\Temporary Internet Files\Content.IE5\TLWFA20Q\MC900411944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5660129"/>
            <a:ext cx="1349976" cy="1056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ProchazkovaE\AppData\Local\Microsoft\Windows\Temporary Internet Files\Content.IE5\O5OWQL3P\MC900432517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45504" y="5575325"/>
            <a:ext cx="1368152" cy="10945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ProchazkovaE\AppData\Local\Microsoft\Windows\Temporary Internet Files\Content.IE5\OJV14C8I\MC900436077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38929" y="5756590"/>
            <a:ext cx="1136774" cy="8055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ProchazkovaE\AppData\Local\Microsoft\Windows\Temporary Internet Files\Content.IE5\JDMGALS6\MP900289863[1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03320" y="1364760"/>
            <a:ext cx="964704" cy="644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ProchazkovaE\AppData\Local\Microsoft\Windows\Temporary Internet Files\Content.IE5\OJV14C8I\MC900021386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9580" y="1085097"/>
            <a:ext cx="1148938" cy="1357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ProchazkovaE\AppData\Local\Microsoft\Windows\Temporary Internet Files\Content.IE5\R6TMH8UR\MC900088676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38929" y="1091554"/>
            <a:ext cx="1336391" cy="13505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MS900074302[1].mid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16"/>
              </p:ext>
            </p:extLst>
          </p:nvPr>
        </p:nvPicPr>
        <p:blipFill>
          <a:blip r:embed="rId17" cstate="print"/>
          <a:stretch>
            <a:fillRect/>
          </a:stretch>
        </p:blipFill>
        <p:spPr>
          <a:xfrm>
            <a:off x="6507125" y="2116088"/>
            <a:ext cx="609600" cy="609600"/>
          </a:xfrm>
          <a:prstGeom prst="rect">
            <a:avLst/>
          </a:prstGeom>
        </p:spPr>
      </p:pic>
      <p:sp>
        <p:nvSpPr>
          <p:cNvPr id="26" name="TextovéPole 25"/>
          <p:cNvSpPr txBox="1"/>
          <p:nvPr/>
        </p:nvSpPr>
        <p:spPr>
          <a:xfrm>
            <a:off x="2185806" y="2596843"/>
            <a:ext cx="1035027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/>
              <a:t>a poster</a:t>
            </a:r>
            <a:endParaRPr lang="cs-CZ" sz="20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3739073" y="3095925"/>
            <a:ext cx="763351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/>
              <a:t>a </a:t>
            </a:r>
            <a:r>
              <a:rPr lang="cs-CZ" sz="2000" dirty="0" err="1" smtClean="0"/>
              <a:t>bed</a:t>
            </a:r>
            <a:endParaRPr lang="cs-CZ" sz="20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5666074" y="3901362"/>
            <a:ext cx="740716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/>
              <a:t>a box</a:t>
            </a:r>
            <a:endParaRPr lang="cs-CZ" sz="20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3703654" y="2525633"/>
            <a:ext cx="1087157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/>
              <a:t>a mobile</a:t>
            </a:r>
            <a:endParaRPr lang="cs-CZ" sz="20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4345560" y="4696794"/>
            <a:ext cx="753732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/>
              <a:t>a </a:t>
            </a:r>
            <a:r>
              <a:rPr lang="cs-CZ" sz="2000" dirty="0" err="1" smtClean="0"/>
              <a:t>doll</a:t>
            </a:r>
            <a:endParaRPr lang="cs-CZ" sz="20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5578518" y="4780300"/>
            <a:ext cx="1383649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/>
              <a:t>a </a:t>
            </a:r>
            <a:r>
              <a:rPr lang="cs-CZ" sz="2000" dirty="0" err="1" smtClean="0"/>
              <a:t>computer</a:t>
            </a:r>
            <a:endParaRPr lang="cs-CZ" sz="20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5113656" y="3229364"/>
            <a:ext cx="1552733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err="1" smtClean="0"/>
              <a:t>an</a:t>
            </a:r>
            <a:r>
              <a:rPr lang="cs-CZ" sz="2000" dirty="0" smtClean="0"/>
              <a:t> </a:t>
            </a:r>
            <a:r>
              <a:rPr lang="cs-CZ" sz="2000" dirty="0" err="1" smtClean="0"/>
              <a:t>aeroplane</a:t>
            </a:r>
            <a:endParaRPr lang="cs-CZ" sz="20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5111466" y="2563915"/>
            <a:ext cx="1431610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err="1" smtClean="0"/>
              <a:t>an</a:t>
            </a:r>
            <a:r>
              <a:rPr lang="cs-CZ" sz="2000" dirty="0" smtClean="0"/>
              <a:t> </a:t>
            </a:r>
            <a:r>
              <a:rPr lang="cs-CZ" sz="2000" dirty="0" err="1" smtClean="0"/>
              <a:t>umbrella</a:t>
            </a:r>
            <a:endParaRPr lang="cs-CZ" sz="20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1980795" y="4187680"/>
            <a:ext cx="1432252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/>
              <a:t>a </a:t>
            </a:r>
            <a:r>
              <a:rPr lang="cs-CZ" sz="2000" dirty="0" err="1" smtClean="0"/>
              <a:t>telephone</a:t>
            </a:r>
            <a:endParaRPr lang="cs-CZ" sz="20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2299113" y="3409088"/>
            <a:ext cx="636713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a TV</a:t>
            </a:r>
            <a:endParaRPr lang="cs-CZ" sz="20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2986241" y="4896849"/>
            <a:ext cx="902363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/>
              <a:t>a </a:t>
            </a:r>
            <a:r>
              <a:rPr lang="cs-CZ" sz="2000" dirty="0" err="1" smtClean="0"/>
              <a:t>radio</a:t>
            </a:r>
            <a:endParaRPr lang="cs-CZ" sz="20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3615961" y="3738398"/>
            <a:ext cx="1330236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/>
              <a:t>a </a:t>
            </a:r>
            <a:r>
              <a:rPr lang="cs-CZ" sz="2000" dirty="0" err="1" smtClean="0"/>
              <a:t>keyboard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19851019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  <p:bldLst>
      <p:bldP spid="5" grpId="0" animBg="1"/>
      <p:bldP spid="26" grpId="0" animBg="1"/>
      <p:bldP spid="28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Odpověz</a:t>
            </a:r>
            <a:endParaRPr lang="cs-CZ" dirty="0"/>
          </a:p>
        </p:txBody>
      </p:sp>
      <p:pic>
        <p:nvPicPr>
          <p:cNvPr id="2050" name="Picture 2" descr="C:\Users\ProchazkovaE\AppData\Local\Microsoft\Windows\Temporary Internet Files\Content.IE5\VA2H4KKW\MC900019578[1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44238" y="2515588"/>
            <a:ext cx="888669" cy="1106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ProchazkovaE\AppData\Local\Microsoft\Windows\Temporary Internet Files\Content.IE5\R6TMH8UR\MC90035571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39752" y="1268760"/>
            <a:ext cx="807869" cy="14253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ProchazkovaE\AppData\Local\Microsoft\Windows\Temporary Internet Files\Content.IE5\JDMGALS6\MC90043506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7677" y="1412776"/>
            <a:ext cx="1362075" cy="1835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ProchazkovaE\AppData\Local\Microsoft\Windows\Temporary Internet Files\Content.IE5\O5OWQL3P\MC90002138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74037" y="1403676"/>
            <a:ext cx="1152128" cy="13608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ProchazkovaE\AppData\Local\Microsoft\Windows\Temporary Internet Files\Content.IE5\TLWFA20Q\MC900441332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268760"/>
            <a:ext cx="1299592" cy="1299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ProchazkovaE\AppData\Local\Microsoft\Windows\Temporary Internet Files\Content.IE5\R6TMH8UR\MC90043607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86954" y="3068960"/>
            <a:ext cx="1352798" cy="9586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ProchazkovaE\AppData\Local\Microsoft\Windows\Temporary Internet Files\Content.IE5\JDMGALS6\MC900439798[1]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08304" y="1511642"/>
            <a:ext cx="939552" cy="939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ProchazkovaE\AppData\Local\Microsoft\Windows\Temporary Internet Files\Content.IE5\O5OWQL3P\MC900439836[1]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04686" y="2224300"/>
            <a:ext cx="939552" cy="939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ProchazkovaE\AppData\Local\Microsoft\Windows\Temporary Internet Files\Content.IE5\TN3PGN12\MC900432629[1].pn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28776" y="1901382"/>
            <a:ext cx="1001266" cy="10012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ProchazkovaE\AppData\Local\Microsoft\Windows\Temporary Internet Files\Content.IE5\TLWFA20Q\MC900371090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0037" y="2764482"/>
            <a:ext cx="1140705" cy="11333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ProchazkovaE\AppData\Local\Microsoft\Windows\Temporary Internet Files\Content.IE5\O5OWQL3P\MC900412556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5633" y="2592161"/>
            <a:ext cx="1152565" cy="11433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ProchazkovaE\AppData\Local\Microsoft\Windows\Temporary Internet Files\Content.IE5\TLWFA20Q\MC900412546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38670" y="2933307"/>
            <a:ext cx="1125647" cy="1142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67544" y="4352487"/>
            <a:ext cx="352955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How</a:t>
            </a:r>
            <a:r>
              <a:rPr lang="cs-CZ" sz="2400" dirty="0" smtClean="0"/>
              <a:t> many </a:t>
            </a:r>
            <a:r>
              <a:rPr lang="cs-CZ" sz="2400" dirty="0" err="1" smtClean="0"/>
              <a:t>dolls</a:t>
            </a:r>
            <a:r>
              <a:rPr lang="cs-CZ" sz="2400" dirty="0" smtClean="0"/>
              <a:t> are </a:t>
            </a:r>
            <a:r>
              <a:rPr lang="cs-CZ" sz="2400" dirty="0" err="1" smtClean="0"/>
              <a:t>there</a:t>
            </a:r>
            <a:r>
              <a:rPr lang="cs-CZ" sz="2400" dirty="0" smtClean="0"/>
              <a:t>?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81376" y="4814152"/>
            <a:ext cx="351512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How</a:t>
            </a:r>
            <a:r>
              <a:rPr lang="cs-CZ" sz="2400" dirty="0" smtClean="0"/>
              <a:t> many </a:t>
            </a:r>
            <a:r>
              <a:rPr lang="cs-CZ" sz="2400" dirty="0" err="1" smtClean="0"/>
              <a:t>balls</a:t>
            </a:r>
            <a:r>
              <a:rPr lang="cs-CZ" sz="2400" dirty="0" smtClean="0"/>
              <a:t> are </a:t>
            </a:r>
            <a:r>
              <a:rPr lang="cs-CZ" sz="2400" dirty="0" err="1" smtClean="0"/>
              <a:t>there</a:t>
            </a:r>
            <a:r>
              <a:rPr lang="cs-CZ" sz="2400" dirty="0" smtClean="0"/>
              <a:t>?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67544" y="5280500"/>
            <a:ext cx="41795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How</a:t>
            </a:r>
            <a:r>
              <a:rPr lang="cs-CZ" sz="2400" dirty="0" smtClean="0"/>
              <a:t> many </a:t>
            </a:r>
            <a:r>
              <a:rPr lang="cs-CZ" sz="2400" dirty="0" err="1" smtClean="0"/>
              <a:t>umbrellas</a:t>
            </a:r>
            <a:r>
              <a:rPr lang="cs-CZ" sz="2400" dirty="0" smtClean="0"/>
              <a:t> are </a:t>
            </a:r>
            <a:r>
              <a:rPr lang="cs-CZ" sz="2400" dirty="0" err="1" smtClean="0"/>
              <a:t>there</a:t>
            </a:r>
            <a:r>
              <a:rPr lang="cs-CZ" sz="2400" dirty="0" smtClean="0"/>
              <a:t>?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67544" y="5805263"/>
            <a:ext cx="392870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How</a:t>
            </a:r>
            <a:r>
              <a:rPr lang="cs-CZ" sz="2400" dirty="0" smtClean="0"/>
              <a:t> many </a:t>
            </a:r>
            <a:r>
              <a:rPr lang="cs-CZ" sz="2400" dirty="0" err="1" smtClean="0"/>
              <a:t>mobiles</a:t>
            </a:r>
            <a:r>
              <a:rPr lang="cs-CZ" sz="2400" dirty="0" smtClean="0"/>
              <a:t> are </a:t>
            </a:r>
            <a:r>
              <a:rPr lang="cs-CZ" sz="2400" dirty="0" err="1" smtClean="0"/>
              <a:t>there</a:t>
            </a:r>
            <a:r>
              <a:rPr lang="cs-CZ" sz="2400" dirty="0" smtClean="0"/>
              <a:t>?</a:t>
            </a:r>
            <a:endParaRPr lang="cs-CZ" sz="2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891187" y="5770525"/>
            <a:ext cx="40398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.……………………………………………..</a:t>
            </a:r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891187" y="4818835"/>
            <a:ext cx="40398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……………………………………………...</a:t>
            </a:r>
            <a:endParaRPr lang="cs-CZ" sz="24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861532" y="4352487"/>
            <a:ext cx="40991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……………………………………………….</a:t>
            </a:r>
            <a:endParaRPr lang="cs-CZ" sz="24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906161" y="5275817"/>
            <a:ext cx="40398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………………………………………………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5956187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0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0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0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/>
      <p:bldP spid="17" grpId="0"/>
      <p:bldP spid="19" grpId="0"/>
      <p:bldP spid="20" grpId="0"/>
      <p:bldP spid="21" grpId="0"/>
      <p:bldP spid="22" grpId="0"/>
      <p:bldP spid="23" grpId="0"/>
      <p:bldP spid="2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/>
              <a:t>http</a:t>
            </a:r>
            <a:r>
              <a:rPr lang="cs-CZ" smtClean="0"/>
              <a:t>://office.microsoft.com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402</TotalTime>
  <Words>257</Words>
  <Application>Microsoft Office PowerPoint</Application>
  <PresentationFormat>Předvádění na obrazovce (4:3)</PresentationFormat>
  <Paragraphs>92</Paragraphs>
  <Slides>7</Slides>
  <Notes>4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Anotace</vt:lpstr>
      <vt:lpstr>Moje oblíbené věci – My favourite things</vt:lpstr>
      <vt:lpstr>Snímek 4</vt:lpstr>
      <vt:lpstr>Připoj slova k obrázkům</vt:lpstr>
      <vt:lpstr>Odpověz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Šárka</cp:lastModifiedBy>
  <cp:revision>65</cp:revision>
  <dcterms:created xsi:type="dcterms:W3CDTF">2011-08-21T15:31:45Z</dcterms:created>
  <dcterms:modified xsi:type="dcterms:W3CDTF">2012-03-09T20:57:24Z</dcterms:modified>
</cp:coreProperties>
</file>