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commentAuthors.xml" ContentType="application/vnd.openxmlformats-officedocument.presentationml.commentAuthors+xml"/>
  <Override PartName="/ppt/slideLayouts/slideLayout10.xml" ContentType="application/vnd.openxmlformats-officedocument.presentationml.slideLayout+xml"/>
  <Override PartName="/ppt/comments/comment1.xml" ContentType="application/vnd.openxmlformats-officedocument.presentationml.comments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6"/>
  </p:notesMasterIdLst>
  <p:sldIdLst>
    <p:sldId id="285" r:id="rId2"/>
    <p:sldId id="284" r:id="rId3"/>
    <p:sldId id="256" r:id="rId4"/>
    <p:sldId id="257" r:id="rId5"/>
    <p:sldId id="258" r:id="rId6"/>
    <p:sldId id="260" r:id="rId7"/>
    <p:sldId id="262" r:id="rId8"/>
    <p:sldId id="261" r:id="rId9"/>
    <p:sldId id="277" r:id="rId10"/>
    <p:sldId id="263" r:id="rId11"/>
    <p:sldId id="264" r:id="rId12"/>
    <p:sldId id="265" r:id="rId13"/>
    <p:sldId id="266" r:id="rId14"/>
    <p:sldId id="280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Fiser" initials="JaFi" lastIdx="1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commentAuthors" Target="commentAuthor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0" dt="2012-10-01T07:54:38.177" idx="1">
    <p:pos x="4139" y="2360"/>
    <p:text>VY_32_INOVACE_261.FRJ.14</p:text>
  </p:cm>
</p:cmLst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2F3441B-6207-4175-B8C5-DB1D02FAE850}" type="datetimeFigureOut">
              <a:rPr lang="cs-CZ" smtClean="0"/>
              <a:pPr/>
              <a:t>3.12.2012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8BCFA2E-DFB4-4B6B-9E1D-F29EF72AAA3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A5CD996-7439-422A-959B-ADCBFF2E3B66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7970752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49F70F4A-AABA-4A62-961E-12AF4E1F355A}" type="datetimeFigureOut">
              <a:rPr lang="cs-CZ" smtClean="0"/>
              <a:pPr/>
              <a:t>3.12.2012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3D89BC56-9516-40B9-A720-AA26A885F47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9F70F4A-AABA-4A62-961E-12AF4E1F355A}" type="datetimeFigureOut">
              <a:rPr lang="cs-CZ" smtClean="0"/>
              <a:pPr/>
              <a:t>3.12.2012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D89BC56-9516-40B9-A720-AA26A885F47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49F70F4A-AABA-4A62-961E-12AF4E1F355A}" type="datetimeFigureOut">
              <a:rPr lang="cs-CZ" smtClean="0"/>
              <a:pPr/>
              <a:t>3.12.2012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3D89BC56-9516-40B9-A720-AA26A885F47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9F70F4A-AABA-4A62-961E-12AF4E1F355A}" type="datetimeFigureOut">
              <a:rPr lang="cs-CZ" smtClean="0"/>
              <a:pPr/>
              <a:t>3.12.2012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D89BC56-9516-40B9-A720-AA26A885F47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9F70F4A-AABA-4A62-961E-12AF4E1F355A}" type="datetimeFigureOut">
              <a:rPr lang="cs-CZ" smtClean="0"/>
              <a:pPr/>
              <a:t>3.12.2012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D89BC56-9516-40B9-A720-AA26A885F47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9F70F4A-AABA-4A62-961E-12AF4E1F355A}" type="datetimeFigureOut">
              <a:rPr lang="cs-CZ" smtClean="0"/>
              <a:pPr/>
              <a:t>3.12.2012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D89BC56-9516-40B9-A720-AA26A885F47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49F70F4A-AABA-4A62-961E-12AF4E1F355A}" type="datetimeFigureOut">
              <a:rPr lang="cs-CZ" smtClean="0"/>
              <a:pPr/>
              <a:t>3.12.2012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D89BC56-9516-40B9-A720-AA26A885F47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9F70F4A-AABA-4A62-961E-12AF4E1F355A}" type="datetimeFigureOut">
              <a:rPr lang="cs-CZ" smtClean="0"/>
              <a:pPr/>
              <a:t>3.12.2012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D89BC56-9516-40B9-A720-AA26A885F47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9F70F4A-AABA-4A62-961E-12AF4E1F355A}" type="datetimeFigureOut">
              <a:rPr lang="cs-CZ" smtClean="0"/>
              <a:pPr/>
              <a:t>3.12.2012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D89BC56-9516-40B9-A720-AA26A885F47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9F70F4A-AABA-4A62-961E-12AF4E1F355A}" type="datetimeFigureOut">
              <a:rPr lang="cs-CZ" smtClean="0"/>
              <a:pPr/>
              <a:t>3.12.2012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D89BC56-9516-40B9-A720-AA26A885F47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49F70F4A-AABA-4A62-961E-12AF4E1F355A}" type="datetimeFigureOut">
              <a:rPr lang="cs-CZ" smtClean="0"/>
              <a:pPr/>
              <a:t>3.12.2012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3D89BC56-9516-40B9-A720-AA26A885F47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49F70F4A-AABA-4A62-961E-12AF4E1F355A}" type="datetimeFigureOut">
              <a:rPr lang="cs-CZ" smtClean="0"/>
              <a:pPr/>
              <a:t>3.12.2012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3D89BC56-9516-40B9-A720-AA26A885F47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comments" Target="../comments/comment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thumb/e/e2/Paris_360.jpg/800px-Paris_360.jpg" TargetMode="External"/><Relationship Id="rId3" Type="http://schemas.openxmlformats.org/officeDocument/2006/relationships/hyperlink" Target="http://commons.wikimedia.org/wiki/User:Kadellar" TargetMode="External"/><Relationship Id="rId7" Type="http://schemas.openxmlformats.org/officeDocument/2006/relationships/image" Target="../media/image6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commons.wikimedia.org/wiki/User:Nitot" TargetMode="External"/><Relationship Id="rId5" Type="http://schemas.openxmlformats.org/officeDocument/2006/relationships/hyperlink" Target="http://upload.wikimedia.org/wikipedia/commons/thumb/a/af/Tour_eiffel_at_sunrise_from_the_trocadero.jpg/400px-Tour_eiffel_at_sunrise_from_the_trocadero.jpg" TargetMode="External"/><Relationship Id="rId4" Type="http://schemas.openxmlformats.org/officeDocument/2006/relationships/image" Target="../media/image5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/index.php?title=User:Magicboost&amp;action=edit&amp;redlink=1" TargetMode="External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de.wikipedia.org/wiki/Benutzer:Thire" TargetMode="External"/><Relationship Id="rId5" Type="http://schemas.openxmlformats.org/officeDocument/2006/relationships/hyperlink" Target="http://upload.wikimedia.org/wikipedia/commons/thumb/5/5f/Paris-map-arr.svg/800px-Paris-map-arr.svg.png" TargetMode="External"/><Relationship Id="rId4" Type="http://schemas.openxmlformats.org/officeDocument/2006/relationships/image" Target="../media/image8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7" Type="http://schemas.openxmlformats.org/officeDocument/2006/relationships/hyperlink" Target="http://commons.wikimedia.org/wiki/User:Nitot" TargetMode="External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6.xml"/><Relationship Id="rId6" Type="http://schemas.openxmlformats.org/officeDocument/2006/relationships/hyperlink" Target="http://upload.wikimedia.org/wikipedia/commons/thumb/a/af/Tour_eiffel_at_sunrise_from_the_trocadero.jpg/400px-Tour_eiffel_at_sunrise_from_the_trocadero.jpg" TargetMode="External"/><Relationship Id="rId5" Type="http://schemas.openxmlformats.org/officeDocument/2006/relationships/image" Target="../media/image5.jpeg"/><Relationship Id="rId4" Type="http://schemas.openxmlformats.org/officeDocument/2006/relationships/hyperlink" Target="http://commons.wikimedia.org/wiki/User:Kadellar" TargetMode="Externa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7" Type="http://schemas.openxmlformats.org/officeDocument/2006/relationships/hyperlink" Target="http://upload.wikimedia.org/wikipedia/commons/6/66/Paris-0792.jpg" TargetMode="External"/><Relationship Id="rId2" Type="http://schemas.openxmlformats.org/officeDocument/2006/relationships/image" Target="../media/image12.gi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4.jpeg"/><Relationship Id="rId5" Type="http://schemas.openxmlformats.org/officeDocument/2006/relationships/hyperlink" Target="http://commons.wikimedia.org/wiki/User:Benh" TargetMode="External"/><Relationship Id="rId4" Type="http://schemas.openxmlformats.org/officeDocument/2006/relationships/hyperlink" Target="http://upload.wikimedia.org/wikipedia/commons/thumb/c/c4/Arc_Triomphe.jpg/553px-Arc_Triomphe.jpg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7.jpe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://www.flickr.com/people/9160678@N06" TargetMode="External"/><Relationship Id="rId3" Type="http://schemas.openxmlformats.org/officeDocument/2006/relationships/image" Target="../media/image19.jpeg"/><Relationship Id="rId7" Type="http://schemas.openxmlformats.org/officeDocument/2006/relationships/hyperlink" Target="http://upload.wikimedia.org/wikipedia/commons/thumb/e/ed/Grand_escalier_de_l'op%C3%A9ra_Garnier.jpg/800px-Grand_escalier_de_l'op%C3%A9ra_Garnier.jpg" TargetMode="External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1.jpeg"/><Relationship Id="rId5" Type="http://schemas.openxmlformats.org/officeDocument/2006/relationships/hyperlink" Target="http://upload.wikimedia.org/wikipedia/commons/thumb/d/dc/Paris_Opera_full_frontal_architecture,_May_2009.jpg/800px-Paris_Opera_full_frontal_architecture,_May_2009.jpg" TargetMode="External"/><Relationship Id="rId4" Type="http://schemas.openxmlformats.org/officeDocument/2006/relationships/image" Target="../media/image20.jpe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thumb/1/10/Paris_397.jpg/800px-Paris_397.jpg" TargetMode="External"/><Relationship Id="rId3" Type="http://schemas.openxmlformats.org/officeDocument/2006/relationships/image" Target="../media/image23.jpeg"/><Relationship Id="rId7" Type="http://schemas.openxmlformats.org/officeDocument/2006/relationships/image" Target="../media/image25.jpeg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6.xml"/><Relationship Id="rId6" Type="http://schemas.openxmlformats.org/officeDocument/2006/relationships/hyperlink" Target="http://upload.wikimedia.org/wikipedia/commons/thumb/5/56/Cour_Marly_du_Louvre.JPG/450px-Cour_Marly_du_Louvre.JPG" TargetMode="External"/><Relationship Id="rId5" Type="http://schemas.openxmlformats.org/officeDocument/2006/relationships/image" Target="../media/image24.jpeg"/><Relationship Id="rId4" Type="http://schemas.openxmlformats.org/officeDocument/2006/relationships/hyperlink" Target="http://commons.wikimedia.org/wiki/User:David.Monniaux" TargetMode="External"/><Relationship Id="rId9" Type="http://schemas.openxmlformats.org/officeDocument/2006/relationships/image" Target="../media/image26.jpe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e/e4/Notre_dame-paris-view.jpg" TargetMode="External"/><Relationship Id="rId3" Type="http://schemas.openxmlformats.org/officeDocument/2006/relationships/image" Target="../media/image28.jpeg"/><Relationship Id="rId7" Type="http://schemas.openxmlformats.org/officeDocument/2006/relationships/image" Target="../media/image30.jpeg"/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6.xml"/><Relationship Id="rId6" Type="http://schemas.openxmlformats.org/officeDocument/2006/relationships/hyperlink" Target="http://upload.wikimedia.org/wikipedia/commons/thumb/d/d2/DSC00733_Notre_Dame_Paris_from_east.jpg/800px-DSC00733_Notre_Dame_Paris_from_east.jpg" TargetMode="External"/><Relationship Id="rId5" Type="http://schemas.openxmlformats.org/officeDocument/2006/relationships/image" Target="../media/image29.jpeg"/><Relationship Id="rId4" Type="http://schemas.openxmlformats.org/officeDocument/2006/relationships/hyperlink" Target="http://upload.wikimedia.org/wikipedia/commons/thumb/1/14/060806-France-Paris-Notre_Dame.jpg/450px-060806-France-Paris-Notre_Dame.jpg" TargetMode="External"/><Relationship Id="rId9" Type="http://schemas.openxmlformats.org/officeDocument/2006/relationships/hyperlink" Target="http://en.wikipedia.org/wiki/User:MykReeve" TargetMode="Externa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33.jpeg"/><Relationship Id="rId3" Type="http://schemas.openxmlformats.org/officeDocument/2006/relationships/hyperlink" Target="http://upload.wikimedia.org/wikipedia/commons/thumb/b/bb/MuseeDOrsay.jpg/800px-MuseeDOrsay.jpg" TargetMode="External"/><Relationship Id="rId7" Type="http://schemas.openxmlformats.org/officeDocument/2006/relationships/hyperlink" Target="http://commons.wikimedia.org/wiki/User:Benh" TargetMode="External"/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6.xml"/><Relationship Id="rId6" Type="http://schemas.openxmlformats.org/officeDocument/2006/relationships/hyperlink" Target="http://upload.wikimedia.org/wikipedia/commons/thumb/8/80/MuseeOrsay_20070324.jpg/800px-MuseeOrsay_20070324.jpg" TargetMode="External"/><Relationship Id="rId5" Type="http://schemas.openxmlformats.org/officeDocument/2006/relationships/image" Target="../media/image32.jpeg"/><Relationship Id="rId4" Type="http://schemas.openxmlformats.org/officeDocument/2006/relationships/hyperlink" Target="http://commons.wikimedia.org/wiki/User:Sanchezn" TargetMode="Externa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http://de.wikipedia.org/wiki/Benutzer:Thire" TargetMode="External"/><Relationship Id="rId13" Type="http://schemas.openxmlformats.org/officeDocument/2006/relationships/hyperlink" Target="http://upload.wikimedia.org/wikipedia/commons/6/66/Paris-0792.jpg" TargetMode="External"/><Relationship Id="rId18" Type="http://schemas.openxmlformats.org/officeDocument/2006/relationships/hyperlink" Target="http://upload.wikimedia.org/wikipedia/commons/thumb/5/56/Cour_Marly_du_Louvre.JPG/450px-Cour_Marly_du_Louvre.JPG" TargetMode="External"/><Relationship Id="rId26" Type="http://schemas.openxmlformats.org/officeDocument/2006/relationships/hyperlink" Target="http://upload.wikimedia.org/wikipedia/commons/thumb/8/80/MuseeOrsay_20070324.jpg/800px-MuseeOrsay_20070324.jpg" TargetMode="External"/><Relationship Id="rId3" Type="http://schemas.openxmlformats.org/officeDocument/2006/relationships/hyperlink" Target="http://upload.wikimedia.org/wikipedia/commons/thumb/a/af/Tour_eiffel_at_sunrise_from_the_trocadero.jpg/400px-Tour_eiffel_at_sunrise_from_the_trocadero.jpg" TargetMode="External"/><Relationship Id="rId21" Type="http://schemas.openxmlformats.org/officeDocument/2006/relationships/hyperlink" Target="http://upload.wikimedia.org/wikipedia/commons/thumb/d/d2/DSC00733_Notre_Dame_Paris_from_east.jpg/800px-DSC00733_Notre_Dame_Paris_from_east.jpg" TargetMode="External"/><Relationship Id="rId7" Type="http://schemas.openxmlformats.org/officeDocument/2006/relationships/hyperlink" Target="http://upload.wikimedia.org/wikipedia/commons/thumb/5/5f/Paris-map-arr.svg/800px-Paris-map-arr.svg.png" TargetMode="External"/><Relationship Id="rId12" Type="http://schemas.openxmlformats.org/officeDocument/2006/relationships/hyperlink" Target="http://commons.wikimedia.org/wiki/User:Benh" TargetMode="External"/><Relationship Id="rId17" Type="http://schemas.openxmlformats.org/officeDocument/2006/relationships/hyperlink" Target="http://commons.wikimedia.org/wiki/User:David.Monniaux" TargetMode="External"/><Relationship Id="rId25" Type="http://schemas.openxmlformats.org/officeDocument/2006/relationships/hyperlink" Target="http://commons.wikimedia.org/wiki/User:Sanchezn" TargetMode="External"/><Relationship Id="rId2" Type="http://schemas.openxmlformats.org/officeDocument/2006/relationships/hyperlink" Target="http://commons.wikimedia.org/wiki/User:Kadellar" TargetMode="External"/><Relationship Id="rId16" Type="http://schemas.openxmlformats.org/officeDocument/2006/relationships/hyperlink" Target="http://www.flickr.com/people/9160678@N06" TargetMode="External"/><Relationship Id="rId20" Type="http://schemas.openxmlformats.org/officeDocument/2006/relationships/hyperlink" Target="http://upload.wikimedia.org/wikipedia/commons/thumb/1/14/060806-France-Paris-Notre_Dame.jpg/450px-060806-France-Paris-Notre_Dame.jpg" TargetMode="External"/><Relationship Id="rId1" Type="http://schemas.openxmlformats.org/officeDocument/2006/relationships/slideLayout" Target="../slideLayouts/slideLayout6.xml"/><Relationship Id="rId6" Type="http://schemas.openxmlformats.org/officeDocument/2006/relationships/hyperlink" Target="http://commons.wikimedia.org/w/index.php?title=User:Magicboost&amp;action=edit&amp;redlink=1" TargetMode="External"/><Relationship Id="rId11" Type="http://schemas.openxmlformats.org/officeDocument/2006/relationships/hyperlink" Target="http://upload.wikimedia.org/wikipedia/commons/thumb/c/c4/Arc_Triomphe.jpg/553px-Arc_Triomphe.jpg" TargetMode="External"/><Relationship Id="rId24" Type="http://schemas.openxmlformats.org/officeDocument/2006/relationships/hyperlink" Target="http://upload.wikimedia.org/wikipedia/commons/thumb/b/bb/MuseeDOrsay.jpg/800px-MuseeDOrsay.jpg" TargetMode="External"/><Relationship Id="rId5" Type="http://schemas.openxmlformats.org/officeDocument/2006/relationships/hyperlink" Target="http://upload.wikimedia.org/wikipedia/commons/thumb/e/e2/Paris_360.jpg/800px-Paris_360.jpg" TargetMode="External"/><Relationship Id="rId15" Type="http://schemas.openxmlformats.org/officeDocument/2006/relationships/hyperlink" Target="http://upload.wikimedia.org/wikipedia/commons/thumb/e/ed/Grand_escalier_de_l'op%C3%A9ra_Garnier.jpg/800px-Grand_escalier_de_l'op%C3%A9ra_Garnier.jpg" TargetMode="External"/><Relationship Id="rId23" Type="http://schemas.openxmlformats.org/officeDocument/2006/relationships/hyperlink" Target="http://en.wikipedia.org/wiki/User:MykReeve" TargetMode="External"/><Relationship Id="rId10" Type="http://schemas.openxmlformats.org/officeDocument/2006/relationships/hyperlink" Target="http://upload.wikimedia.org/wikipedia/commons/4/4a/Mapa_Francie.PNG" TargetMode="External"/><Relationship Id="rId19" Type="http://schemas.openxmlformats.org/officeDocument/2006/relationships/hyperlink" Target="http://upload.wikimedia.org/wikipedia/commons/thumb/1/10/Paris_397.jpg/800px-Paris_397.jpg" TargetMode="External"/><Relationship Id="rId4" Type="http://schemas.openxmlformats.org/officeDocument/2006/relationships/hyperlink" Target="http://commons.wikimedia.org/wiki/User:Nitot" TargetMode="External"/><Relationship Id="rId9" Type="http://schemas.openxmlformats.org/officeDocument/2006/relationships/hyperlink" Target="http://cs.wikipedia.org/wiki/Pa%C5%99%C3%AD%C5%BE" TargetMode="External"/><Relationship Id="rId14" Type="http://schemas.openxmlformats.org/officeDocument/2006/relationships/hyperlink" Target="http://upload.wikimedia.org/wikipedia/commons/thumb/d/dc/Paris_Opera_full_frontal_architecture,_May_2009.jpg/800px-Paris_Opera_full_frontal_architecture,_May_2009.jpg" TargetMode="External"/><Relationship Id="rId22" Type="http://schemas.openxmlformats.org/officeDocument/2006/relationships/hyperlink" Target="http://upload.wikimedia.org/wikipedia/commons/e/e4/Notre_dame-paris-view.jpg" TargetMode="External"/><Relationship Id="rId27" Type="http://schemas.openxmlformats.org/officeDocument/2006/relationships/hyperlink" Target="http://upload.wikimedia.org/wikipedia/commons/7/7d/Paul_Signac_Palais_des_Papes_Avignon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395536" y="3356992"/>
            <a:ext cx="8136904" cy="23314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endParaRPr lang="cs-CZ" dirty="0" smtClean="0"/>
          </a:p>
          <a:p>
            <a:pPr algn="ctr"/>
            <a:r>
              <a:rPr lang="cs-CZ" sz="2400" dirty="0" smtClean="0"/>
              <a:t>Obchodní </a:t>
            </a:r>
            <a:r>
              <a:rPr lang="cs-CZ" sz="2400" dirty="0"/>
              <a:t>akademie a Jazyková škola</a:t>
            </a:r>
            <a:br>
              <a:rPr lang="cs-CZ" sz="2400" dirty="0"/>
            </a:br>
            <a:r>
              <a:rPr lang="cs-CZ" sz="2400" dirty="0"/>
              <a:t>s právem státní jazykové zkoušky Jihlava</a:t>
            </a:r>
          </a:p>
          <a:p>
            <a:pPr algn="ctr"/>
            <a:endParaRPr lang="cs-CZ" dirty="0" smtClean="0"/>
          </a:p>
          <a:p>
            <a:pPr algn="ctr">
              <a:spcBef>
                <a:spcPts val="300"/>
              </a:spcBef>
            </a:pPr>
            <a:r>
              <a:rPr lang="cs-CZ" dirty="0" smtClean="0"/>
              <a:t>Šablona 32</a:t>
            </a:r>
          </a:p>
          <a:p>
            <a:pPr algn="ctr">
              <a:spcBef>
                <a:spcPts val="300"/>
              </a:spcBef>
            </a:pPr>
            <a:r>
              <a:rPr lang="cs-CZ" dirty="0" smtClean="0"/>
              <a:t>VY_32_INOVACE</a:t>
            </a:r>
            <a:r>
              <a:rPr lang="cs-CZ" dirty="0" smtClean="0"/>
              <a:t>_ </a:t>
            </a:r>
            <a:r>
              <a:rPr lang="cs-CZ" dirty="0" smtClean="0"/>
              <a:t>261.FRJ.14</a:t>
            </a:r>
            <a:endParaRPr lang="cs-CZ" dirty="0" smtClean="0"/>
          </a:p>
          <a:p>
            <a:pPr algn="ctr">
              <a:spcBef>
                <a:spcPts val="300"/>
              </a:spcBef>
            </a:pPr>
            <a:r>
              <a:rPr lang="cs-CZ" dirty="0" smtClean="0"/>
              <a:t>Prezentace Paříž_1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54400" y="2420888"/>
            <a:ext cx="1019175" cy="1047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19519" y="543201"/>
            <a:ext cx="7488936" cy="16371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6306042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332656"/>
            <a:ext cx="8003232" cy="6286544"/>
          </a:xfrm>
        </p:spPr>
        <p:txBody>
          <a:bodyPr>
            <a:normAutofit fontScale="85000" lnSpcReduction="20000"/>
          </a:bodyPr>
          <a:lstStyle/>
          <a:p>
            <a:pPr algn="just"/>
            <a:r>
              <a:rPr lang="cs-CZ" b="1" u="sng" dirty="0" smtClean="0"/>
              <a:t>Číslo projektu:</a:t>
            </a:r>
            <a:r>
              <a:rPr lang="cs-CZ" dirty="0" smtClean="0"/>
              <a:t> </a:t>
            </a:r>
            <a:r>
              <a:rPr lang="cs-CZ" dirty="0" err="1" smtClean="0"/>
              <a:t>CZ.1.07</a:t>
            </a:r>
            <a:r>
              <a:rPr lang="cs-CZ" dirty="0" smtClean="0"/>
              <a:t>/1.5.00/34.0744</a:t>
            </a:r>
          </a:p>
          <a:p>
            <a:pPr algn="just"/>
            <a:r>
              <a:rPr lang="cs-CZ" b="1" u="sng" dirty="0"/>
              <a:t>Šablona</a:t>
            </a:r>
            <a:r>
              <a:rPr lang="cs-CZ" dirty="0"/>
              <a:t>: </a:t>
            </a:r>
            <a:r>
              <a:rPr lang="cs-CZ" dirty="0" err="1" smtClean="0"/>
              <a:t>VY_32_INOVACE</a:t>
            </a:r>
            <a:endParaRPr lang="cs-CZ" dirty="0" smtClean="0"/>
          </a:p>
          <a:p>
            <a:pPr algn="just"/>
            <a:r>
              <a:rPr lang="cs-CZ" b="1" u="sng" dirty="0" smtClean="0"/>
              <a:t>Číslo </a:t>
            </a:r>
            <a:r>
              <a:rPr lang="cs-CZ" b="1" u="sng" dirty="0"/>
              <a:t>DUMU</a:t>
            </a:r>
            <a:r>
              <a:rPr lang="cs-CZ" dirty="0"/>
              <a:t>: 261. </a:t>
            </a:r>
            <a:r>
              <a:rPr lang="cs-CZ" dirty="0" err="1"/>
              <a:t>FRJ.14</a:t>
            </a:r>
            <a:endParaRPr lang="cs-CZ" dirty="0"/>
          </a:p>
          <a:p>
            <a:pPr algn="just"/>
            <a:r>
              <a:rPr lang="cs-CZ" b="1" u="sng" dirty="0" smtClean="0"/>
              <a:t>Předmět</a:t>
            </a:r>
            <a:r>
              <a:rPr lang="cs-CZ" dirty="0" smtClean="0"/>
              <a:t>: Francouzský jazyk</a:t>
            </a:r>
          </a:p>
          <a:p>
            <a:pPr algn="just"/>
            <a:r>
              <a:rPr lang="cs-CZ" b="1" u="sng" dirty="0" smtClean="0"/>
              <a:t>Název </a:t>
            </a:r>
            <a:r>
              <a:rPr lang="cs-CZ" b="1" u="sng" dirty="0" smtClean="0"/>
              <a:t>materiálu</a:t>
            </a:r>
            <a:r>
              <a:rPr lang="cs-CZ" dirty="0" smtClean="0"/>
              <a:t>: Prezentace Paříž_1</a:t>
            </a:r>
          </a:p>
          <a:p>
            <a:pPr algn="just"/>
            <a:r>
              <a:rPr lang="cs-CZ" b="1" u="sng" dirty="0" smtClean="0"/>
              <a:t>Autor</a:t>
            </a:r>
            <a:r>
              <a:rPr lang="cs-CZ" dirty="0" smtClean="0"/>
              <a:t>: Mgr. Soňa Havlíková</a:t>
            </a:r>
          </a:p>
          <a:p>
            <a:pPr algn="just"/>
            <a:r>
              <a:rPr lang="cs-CZ" b="1" u="sng" dirty="0" smtClean="0"/>
              <a:t>Formát</a:t>
            </a:r>
            <a:r>
              <a:rPr lang="cs-CZ" dirty="0" smtClean="0"/>
              <a:t>: Prezentace Microsoft </a:t>
            </a:r>
            <a:r>
              <a:rPr lang="cs-CZ" dirty="0" err="1" smtClean="0"/>
              <a:t>Powerpoint</a:t>
            </a:r>
            <a:r>
              <a:rPr lang="cs-CZ" dirty="0" smtClean="0"/>
              <a:t> </a:t>
            </a:r>
          </a:p>
          <a:p>
            <a:pPr algn="just"/>
            <a:r>
              <a:rPr lang="cs-CZ" b="1" u="sng" dirty="0" smtClean="0"/>
              <a:t>Velikost</a:t>
            </a:r>
            <a:r>
              <a:rPr lang="cs-CZ" dirty="0" smtClean="0"/>
              <a:t>: 4,10 MB</a:t>
            </a:r>
          </a:p>
          <a:p>
            <a:pPr algn="just"/>
            <a:r>
              <a:rPr lang="cs-CZ" b="1" u="sng" dirty="0" smtClean="0"/>
              <a:t>Stupeň a typ vzdělávání</a:t>
            </a:r>
            <a:r>
              <a:rPr lang="cs-CZ" dirty="0" smtClean="0"/>
              <a:t>: SŠ – odborné vzdělávání</a:t>
            </a:r>
          </a:p>
          <a:p>
            <a:pPr algn="just"/>
            <a:r>
              <a:rPr lang="cs-CZ" b="1" u="sng" dirty="0" smtClean="0"/>
              <a:t>Licence k obrazovému materiálu</a:t>
            </a:r>
            <a:r>
              <a:rPr lang="cs-CZ" dirty="0" smtClean="0"/>
              <a:t>: CC BY, CC BY-SA</a:t>
            </a:r>
          </a:p>
          <a:p>
            <a:pPr algn="just"/>
            <a:r>
              <a:rPr lang="cs-CZ" sz="2400" b="1" u="sng" dirty="0" smtClean="0"/>
              <a:t>Datum vytvoření </a:t>
            </a:r>
            <a:r>
              <a:rPr lang="cs-CZ" dirty="0" smtClean="0"/>
              <a:t>: 1.10.2012</a:t>
            </a:r>
            <a:endParaRPr lang="cs-CZ" dirty="0" smtClean="0"/>
          </a:p>
          <a:p>
            <a:pPr algn="just"/>
            <a:r>
              <a:rPr lang="cs-CZ" b="1" u="sng" dirty="0" smtClean="0"/>
              <a:t>Klíčová slova</a:t>
            </a:r>
            <a:r>
              <a:rPr lang="cs-CZ" dirty="0" smtClean="0"/>
              <a:t>: francouzština, Paříž, památky, volný čas, jídlo</a:t>
            </a:r>
          </a:p>
          <a:p>
            <a:pPr algn="just"/>
            <a:r>
              <a:rPr lang="cs-CZ" b="1" u="sng" dirty="0" smtClean="0"/>
              <a:t>Anotace</a:t>
            </a:r>
            <a:r>
              <a:rPr lang="cs-CZ" dirty="0" smtClean="0"/>
              <a:t>: Výstup slouží k poznání nejdůležitějších památek v hlavním městě Francie a k nahlédnutí do běžného života Pařížanů. Žák umí podle fotografií poznat jednotlivé památky a stručně o nich pohovořit a dokáže upozornit na některé zvláštnosti týkající se každodenního života v Paříži.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786182" y="285728"/>
            <a:ext cx="5105400" cy="2868168"/>
          </a:xfrm>
        </p:spPr>
        <p:txBody>
          <a:bodyPr/>
          <a:lstStyle/>
          <a:p>
            <a:pPr algn="ctr"/>
            <a:r>
              <a:rPr lang="cs-CZ" sz="9600" dirty="0" smtClean="0"/>
              <a:t>PAŘÍŽ_1</a:t>
            </a:r>
            <a:endParaRPr lang="cs-CZ" dirty="0"/>
          </a:p>
        </p:txBody>
      </p:sp>
      <p:sp>
        <p:nvSpPr>
          <p:cNvPr id="1028" name="AutoShape 4" descr="data:image/jpg;base64,/9j/4AAQSkZJRgABAQAAAQABAAD/2wCEAAkGBhQSDxAQDxQQDxAPEA8PEBAPFA8UEBYPFBAVFRQUFBIXHCYeFxolGRQWHy8gIycpLCw4FSAxNTAqNSYrLCkBCQoKDgwOGg8PGikkHyQpKSosLCksLCopLCksLCwsLCksLCwsLCwsLCwsLCksKSwsLSwsLCkpKSkpKSwsLCksLP/AABEIALsBDQMBIgACEQEDEQH/xAAcAAACAwEBAQEAAAAAAAAAAAACAwEEBQYABwj/xABAEAACAgEDAQYDBQUGBQUBAAABAgMRAAQSITEFBhMiQVFhcYEHFCMykUKhscHwM1JicpLRFSSC4fFDU2RzsiX/xAAZAQADAQEBAAAAAAAAAAAAAAABAgMABAX/xAAoEQACAgICAgEDBAMAAAAAAAAAAQIREiEDMUFRInGR8AQTYYEjMsH/2gAMAwEAAhEDEQA/APmwxinFjDXPIZ6KLCYwHFJjBkZFUGMYpxYw1ybGQ1TjFOKXGKcmx0OBwrxQOEDk2hxwOEDigcIHEaCPByGGAHwt+LQQCMgrhlsBjjIAs5G7PNiyMdIVsJsWRnicgtjoFi3GKIxrHFHKRJsA5GHtwTlBQTizhscUxx0hGzxODuyCcE49C2EWxZOReRjJCnjgnJvBOMjHjg5JOCcYBZwlwRk5IYcpxynKynGo2TaKJlgYYxSnGKciygxcIHAByQcShkMvCBxO7Pb8FBssh8YrZUDY1XxHEZMaxyPExbPgFsyiZsf4me8TK+7J34cQWWYAGaj02yH6rEzAfqtfXK5Oafdvw/vAM8hhj2yKGCSOxeSNo1UBAa5ccmh6XZzPl0pU0xUV0JtbHowQjcARRogHnnnKLjdXQmW6Ek5AGGSo92/cMEy4cUjWQUwCuSWwCcKfoUg4s4ROCTj2AW2KONY4tsdE2AcE4RwDlEIwTgnJJwTjgIOQc8cE4yQDxOCTnicG8ahbL2SBkDCGQKkgYYwRhDEGQxTjFOJBw1OI0OmPU4d4gNhbsm0NY689WLDYQbBQbPXk78FsC8NGsbvzwbF3nhgo1jdwwt3ti8lczCjR7L7MM/iClOyOyzcnzvGiAXwKYk3/ANso6iHYzJxaMyNt6FgaZh8CbP1zrO4RA+9uVLFYoAAOtHUDdQrn8vuD/Fee7wJWr1I/+RP7+sjH1APr7Yim23EN+DO3Z68g5BOUoQktglsgnAY4yQrZJbALYLHF3lFERsNmwGbBJwScokK2STgE5F5F41Cnsg544JONQCDgnCOCcYDBOCcI4OOIXbwgcHJGc5YNThg4GSMWhkMGEMAHCBxRkGDk7sC8i8Wg2ODZO7E3k3gaDY3dnsAHCGAIQyRgg4WKYIHCXAwlxWFHadxZQkWtZhuB+6Jt3heDK12vqOa+tdCcw+9w/wCe1df+8xHJPBAPr069PTp6Z03cNR9y1jHf/awcKm72HFC78x+l5h/aAAO0dRVkHwTz/wDRGOPcccH14zmhf7sv6/4Hz+fwc2cAnJJwCc7EKQcWxwycWcohGwScAnCbAOOhGQcE4RwcYUGsgjJOQccwOCThHBIxkKwbyDk57GFBz1ZJyMwC5k56smsjRYnJGRk4KCEMLABwrxGhic9eRnsxgsnBBycFBsMHJBwLycWg2MGEDiwcIYGghg4a4sYYxGgn0PuHpS2imamr7yoJU88LCKUBhz5uT7cZgfaBEV1z7htLRQsaYspNFbUk3R29D05zd7uQsOyS6q25ppCJFcBuJFFL/dH4YB5F369cx/tFiI1MbMoXdCfym0NTSWyjjb+YWtDr8bzh41/nl+ehvH3OSY4snDbFnPSRNgnAJwzgHHQjBOCck5BxxQTg4RwSMZAIyDknIxgAnBrDIwcIGCcjCyMYUE57PZF4QF+s9WFsyQuczZegayayawgMFhoGs9hgZNYLDQGeIwqyKzGIGTns9mMSMIYIwhgMEBhDIGGBisc9WGMgDGLGTwOTyfQcAWSSegABP0xWE77T6Vh2TpjsrfZErNyfE8dq2k+Vaah7lhdcEZnftS0OilMfhlhMppgysaiYMa6PXXjn3PXMvVahjF4UmrjjjiZIxSxFWVUCKWZSzEBd1KFIB2k8liE6t3eMQJMuoiiKNEG8GOUmiD5Vc73/ABOT/gHJoZOP6eUZOVrybLVGMwxZGNOARlkKxZGCcYwxZx0TAIwThnAOOKQcHCOCcZGIyMnIxgAnIOEcgjCBgVkHCIyKxhQMjCIz1YQGpnqyLybzjOo9kZOerMYjPYQXPFcFhoG8i89WeIxhT157Iz2YwQwhgDDGYAa4xcWoxiYjHQwDLvZmiMs8MQ48SRUJ/wAB/Px6+Tdx69PXKYGdZ3A7PD6h5D0hiba3PEshCLVA15fE5ri/lkOSeEXL0MYPb3Y4MtySQxsQW2GOYjzNwPKCBShfhjux+xHbTyiJ4mEYaQFVdXtVZ6DEbhxuXn9LN47vrJ/zbKCpEYCAr/dAAr6EHrm99mThmZG216e5JsG+D+y/rk58048Cl9B3VtnBlcAjNPtrQeDqJoqoRyOq108O7Sv+grmcc6YuyTEvizjXGKOVRNizg4bDBIyiFBOCcPBIxgA5GHWRWEwORhEZFYQMGsGsZWCRjCgZ7JIyCMIC8HHpzhA5gpP068ckZe0GotwjEKpbzPTtt554UWflk5cDXRRciZpDJxenksE8cHbwb5AF+g9TkmQfDnOdpp0WT0MvJJxYbNHsrRGR+UaRE87qrBGK3VKxFXZv6HFeuxo7M85GHPEUZketyEq1dNwNGvhxijjIV9hZGReevCKEMIYIOEMBg1xqDFKcfFgYyHRx2VHA3Mq2SABZAsk8Ac9TnU91e8Eeli1AMqxtI8gXcsbkqgNSAFuOBYUimuhuNVgaXQNKRHGPMxA6gAWwWyfTkgfMjKvanYWybw9kUYUCwG5A52qasljVdL+uSqEvjIpWhepkLFmL+I2xZWNoWO9wCAN24tb2VqxzxQvNPu12j931cb+KiBJWjPMLK29Spo2V22qfiWAOfka79hbK8SKNbFgSyJE5BvnY4DAfTEansB9u4xKqkA+Ih8RACOpKXQ6mz/vlHLjlo2LOh7zyRaqaTUxFudN4rFSmwzJVqyk2li69WpeDZJ5hl4zW7vd1mnDqscQk/ICSu5ZQAy83wGDfW+TzxR1kBRmRwUZCVZW/MrA0QR72CPpkouKeC8AaKD4o46TEnOlIiwTkHCyKxxQMgjGFcW39frX88YAJyMkj50eVNEAjpYvqLBH0ORjUY9kZO4c8jjr8Pn7ZZ0OgeZtkKmR6dtq7bpFLMeSOiqT9MZJsVtIq1kEYwgccjkEjkcgdTlrRaISNtaWGEbdwaZnVSL9CqtZ9fjXHPGM1jtgXydIzyMGsvNoGs8GhfNGq9x7j45WkoGiQPgaB/TGURW6dM55W6+v9dcMScccfU4rCzoZBMfHqCDwSPkT/AAx7OxH5iwA56ivNto3Xw6X+YfGg7O0waWNWrazqGtgg2k829Hb86Ne2WBpfK5JRTGE4JIdjuAIUVyw3WRxQB9sm0h03REULsHYbiqAFyLpQbomunIwkZlIIZkNjlXcc+nPHIx+ikgMkbSLMYQFEyiSPxWcKSxRitICRxYJFdThSxB/EcbF2bbUmmYlqARb85966DnJv0MpCNV2k7sSXZvTcQodq6F66tXqSTx1xUeoYdGP8f45e02iVwsdMkrOwEkjIsNbQFU7toUB+WctQB6ccplgXc2wMF3/h7mVj4fm4alG5uV5AA4PHIrUjZOxK6l7/ADNzlppDRYMfLtsELyT0r3zc7v8Ad3cfNp5NSZo5W0qxMb8VCwHiBeQoKklTRIquDzSj0USjUxPHKZBu+7szLGRs3FmlVvKbToByWCgdeU+LZlNmYurb3I/09Mkatv7x+oX/AGxkGhJXyqCW2kM7xJVOQaVm84Pl6gdD6ck+19MiTFYlZIyiOis8UrqrL0d4+N18kdRebFBzYtNY19f4ZfhmfjadwYhaAG4GienWqvn4YwdiF9KNRFFPshtNTKylojIxGwrSihTKK97PFjC7KljVJWaOWd2XavC+GotS+4FWuwCL46iqrJuKY8Zn1LuL2IsWkeeYW00UcgHIqJ78MBQOQwYc31auCpJ5btKTwZmXd4WrlkbewQv4O5gFiTbzvrgkAn+6fMTmjqu2mnh0RWDUxoJEJaWJ5YnlBj8iUpLIGR3JNGhQ61g9jdntJO8SBY5pHBWVk/EV2TZKgkA8ordt4v8AKSQRZ82HE83Kfn8SOlzxi2mZOq7vGJvxZY23LY8I+YNu58XcAVYcgg8gg30z3/D30itMJI5X2J5oPHYJvJAMjKPDB6ELIaPsbyv3k7D8PUyxxVIkfAKqKKgAFgB0UHp6AVZJ66Hcvs3fLJA8ghcgou8Dw92/8SGZTwUboVPryORnVS8shnKro3+5CbpRqEQLHtUalBZVGUeSRb/ZHAK8kbh1CZQ+1Xs4xS+NH/ZysI3WwQJNlg2ebOw7lB42qT+bLUPZngNPpmXaW03gvUAI4Vmd3bcSQC2wSUQQRdWDlbsnsxtWSkuneZWQqdRAyKzRry8sqtZaTzKFWgbYEVQY8fHxtcuSLuSksm/BwOtlk2KzBdrIijbQYqKPPHXjn/tWZp1TcG64I4C9DwfT4nOv7c7vvo5YV1UYKgpMUj2hTCW8wYVYJ4XnpwPXM/VdgeZtX4Gp/wCHNMwUqFV/DY3GikggGivPIz1Ia7Oackno51ZfWzfI4C304+n9DBacmwTx7dR++8PT6be4Wwt2WZ9oACqWY8kDoDQvngdTmjEmk/AEi6qwXGrCmNSw/wDT8LcPKa63/LLUTzKWr7SLKsa7NirsFRxKSNxO53C7ixPqTfp0ynLq2JsUopRSWF4AANEnnj9Tm5ru6kkWnj1MxIinNwFPDcsFI8RiNw20DxZ5Kket5X7I0UMgMcniLO7RpCweMQ7mk85kJFooQ8HnkWeOAyrsVzMrxL5ujXJIBs37H6YzTy+jGx+YDoLqia969fhl/vBo4klCQrPFsQLKk4UuNRRLCuKUkr6WAenFZnwUrrv8yEKW8LaXAPp5uAw9j0zdrQVI0JJ38rXXhgBK2jbV10A5v39hlQ60rYu+pvg9RRs/11wJJN0RJ4dWjAUMBalZNxC1zTBebFbuhvim+3gUf9QNn3HHSwcEItdmlI3Yu9sqAKWaQWXqRU8j7926M/sm1RrrqW+ZuaDtuKaUvOv4s0+5lWlip/zUw5DbzftRPrnKSSKWFbgtLuFrusKN5Bquu6vpd4Mcm02OQDxz+mdEPi7Jy2fortPs3RNotqkRTRxC7dSwVGLMpZ6FWST04Az5pJ2gyARw6mQRqWZVVqUF2tiAPUnnOfPajTRqWlQSW3LyBfLt2uHBXmwwqiPyvd2KyotS68q9bgPyuBxVgH3IsjLuXGtJElm+2Z+z51wPr7Zbi03FFW3Naru3CmBHIPqbBFEcX70QuEgBrBuxRBquc2NM8TLuZyGDtSsx/KWJ5J6deTnJKVI6uOCb2w17L06aeUtqCNSrAQxqkgRhVly1fHaAaPms1RGYm4+oB4+I+vGdp3M7mR61pTNPDBFCiSG3BfqN6helMA/N8GuDnO63SpvkWJlI3KFpvK3PTnk9f3fHEjLdGcKC7sdmGecR7jHQaUy9QipRLHkGhXpZ9hnYajuUgKfd50Txo2A0z+K8wHAKNsXaGZug4oVZ9c5/u3pgkqu8hWEsYpWjskx/tobRqtQSVPUDOm7z9qw6fU//AM5mgRVRUeOdS7WobczCz1Pq3FDpXHPyylnovxqOOyrru7gXTgRFLMyM0rfed+wq2yyFKqoDAk8EEkc5m6Lsl5AoJUrtmKSHdt8QAMwZwLuhxY6tXrnSdkd8tLpkljhM8xmVk2yBtgd+GkGyizUq18uCMytJLscTrcbxBGUzQzJGWDeUFmj6ck89aIuzk05rWzPGTs2u1dZK40umjbcdJEhHhho7M21nXxFvzGwt2pNXV5nN3MeQs8ayiaNnl1ELQ1EkQfcTGQ34jAMpKbRzYHGNWCWaeTWnURaeQ/i+IgltpKV7vaB15AFenXm8rXFlaRn1hAcs0hqcsxPJG3i7s3Xw9uGhLwiLSKXbfdg6eKOSQ7WlL+GhC+LsQqp8Rd/4ZBuq3Xu5r1xFY/0zD+eak+mR7/5neAwALIxJocEAv0rjj+YGeHZ8AbyySMvH/pRbiaF0xeut+n65brtgr0V0lk8NlXxNhZd1M23cb2k2as0a/wAprpkPFKpTeJVtY5FLs4/DcAo689COhGdJ2xHEmk0QNk7ZV36caZbkL7vxd1knbtpjQoEehOJ1PYskJsibcrsNiS6TxWC2T4RC23lVjQB6dPXAmq15Gqy/3S1bX4ZdiInWdKlkQI4kt2ADC2agpbr155zoe7MvgzahEXdqJWeBJefLNK5QyX7g2PpfGYI7lyxrv3tErENu8ORVphdFlQ3RrmqPXjjOq7o69NP/AGv/ADMcQbUFo43ZllIMZYlYxwVYjk/vNDkl/taeh0li0bP2kJC3Z67SfE06QGM2bMMj7CCehP4YPPQrnFd3e03eWaOQsnjqqvsAQh0A2PtFWQQGI9frebffHvDBqIpajSFpUi8OV/EFKrkglSlc8jOa7P7S0yTSTM26MHoskjMtkAHd5mY9OSM3N8naKJNQxNbvB2xJJEkU2+OfTOqS6iNn5UKSgah56Yin9nX+9lTtzTNo4tHqNK5Rm3q4SWXeQEjktmDVe0jqL8w9AK2tbq4ZUj1ej3ISrU7o8qsIJFJBDIeFeuCAenQLQyNLpZtRJKFuVpd5RNoWPxvK3T0G1D7/ALJo0MSLeWxaVWYep7aWV0eWGV5BFtKvNNIjHYbksydbtgOKPNe6n71yMUUnyoCsalmpdwXmiaJ8or2snLGs7uTI7Nqot5UGI+KxG1gVJA2FeNrEWCfz/AUPavY+lSNp5QVTckY+6mB5GkZWbzws52L5W5DHoOOeOjGMnRBxpWYmpkU6lnMKR3IN0G+Yx9RuUnfu2n1o57TQhnmuOKirPtYuFQbq/B3NVjeAA10BxzlntrWxSeE6bAURIiVUIzhbKySrdlyD5j/l9xitC8TBtwRSqhlAVSGJkRap7H5WduAfyj0vK20BJeTRm7oTI3gFI5mniVoBuDEI5XwmjpgokNcAE9Tdgmx7K7ClBKRx7dTpp74MaajcONqhm3OFYdFFGze47duxJ2dpV0izKW8cM5jZzbEimtTvH96gQB162OMzQeIkiahDGJb3IwM24PXLb1LAHzcluOSb4Jxc3WjYxEdoO+pPiSBXmcuHsRksSm3efPu3bhwCKBAIq9uVO0+wjDpojqECSTSzKKAEqpHCiqr17tuJs7hXPJNdBqSsTJNMVXUGNHeRVJYHaAF3g+Y7SoJr9rkXZOF3r7xnVOJnZPFKxB1SLZRC17XxwOT6YsORt66HcUt2Xey+z9HtE2ptZDKrCEIBp3052s+0huDRIH+ZuDt4xe9vZsMUsngFXXx5412HcgVOF2txYor6c0DZO7NXu13i0yRSwTwwE6i4xI8czeEPDrxQUJa7LcCvzHnqDldrdnQqSsc0Uqgy00CML4OywzGgTQ5qh6ZRSalux1H46o5kjGQbAfxNxWn/ACVe7Ydh5FVuIv4A1XBzpe5iaEvIO0hKse3crxkV4i+ZQVqzYBHX+NjntdGodthLCyAWAU/OgSB+pzqUt0c1eSruP8vpmx2X2jpgHOr08mpdnLBk1Bgq+tgRtfPPpmSq5q9l9kCUMTJAlVxLIqHm+nvhk0gJ0VDp7PJUfMmvryc1ND3aMllXgoMEJBdhZUHqFroecUezCSxG4rdqzbVNf4lFi/8Aqx8BEIIEsiXyQjkc+9L65zT5NVF7LRh7Re1nYxgjLu+8KUGyIbLLGrD89L9sBNNpebM0hoErErnknkXyv78ztR2olg+aRhQt2YnaFIAr6jEP2454AC/Mn/ziKHI1+IZuKNmaGED8ONiaC7pC6J0skE8nnpx6frThRQnmcKeTalehAI8tdRz1Ju+grnODyPxZ+gr+PJ/TLUXZJZuh5Psf4m/4Ycce2bvpGjL3mIFCWVxZJCbIxVEEeQChz6dMVpe1JHIEMagHcbcnbzyTuuvQdDZoZ13Y/wBkpfTHUvIEVQW/s7NVzyW4/dmt9nHZsEeqP3h1by2ivuDEXw+30T13NS4lw6SsNS8jNL9m2o1GnQPMIpmjNtEHjj5IpfDsMaXq21SxbmxRL+xvsag2StO00jxWBtKkM4HStp3fLnNnvF9r2j0sp8FvvrhfD26f+zWrNeOTt69Su7oOM+SdrfaJqJDKInOkilv8HSsVAUknaX6+tmtu49RzjqEiSZ1v2jaLR6aPTLphp1lq3EVGYkdWdeCB7E9eeKF587fX07Fbom7emYnnr6dOKAyjqtYGZmRFiVmJCKXYKD+zuYlj8yScqtITjx4q0ZzNLUdo7vzUTu3FqtjxVMT1Hw465XOsN+n9fLKd5K8mv6A9TlFBITJnQx9nM0Gnlcun3rVnTxlqMfhx7PFl5F0C4HWuG9s+k90u4Ghn7P8AvRTUauQSMpQP4AFBSBwwsAENdk+aqJFZ8s7JV525cBdPC3hCRuFQPuKIKPJZyTQ/aYmuufXu7HaKw9nwQPGzs8ksyTQjciueKd1PB2+poVxnPzSxdItGNxbOV7+9mRJNAFUJt0OjUINxpRGaAYmzQoc85R7A7EhmbawLfC3Hr7hx/HNLv2wbWzAClQQRj/ogRfX4g9BlTu75XtTzxx/34zj/AFE2m6b7OrigsE68HcaXuRptTBDp2geIafVajyrK7FI5jG+5WLchggXzXVMfTPnfefussWt1On0TSStDLSArTBACzi752DjdYvrncdnd45Y9U/8AayXp5AoAlID+WmoIenuPfNLs/sOMdsSs6Hbq4povyoU3PAhl81lud7C2r8pv0vrhK4Rl9zjem0z4hPrQGbYzyWfJI7MGoH1UE+auvmI54vg4Uvb8rxeDJJI8YbeFZ5GUNRAIUmgaJ5r1ON76dljTdo6qIN4irM/npVJDEtyoAAPPoAPbjMa86cU9olbNJNeODtTgAcrd0AOSSfYdKzS7P7UiACyq9Frcqysp8wN+GdrCq6B+eOnN83eSJDiuFjZH3absrsfXaaKPSvpkmmaNX2AibeTZ3RvTXubi69gTwM5/tD7JjDqDBp9U6uyMyeXyvSny/m9+PWrz5aNQfXmuR8Plm/2J361OmlEqSeKQQSupBlU17ljuBoVYIIxHBroKafZ1nf3u1No1Q7/vDMAGWWHTolVywMbUxv3C9BYJ5zhf+KkDa6MoG78hKgW24ge3Ptnedofa8NYYhqoEQIRuaO5B05IB5AuvKQ3zzR786zsuXR79E2maZU4ZYyoLEHhgBuRuCafb8zi006r+xl9T5n94idAoIQqd1yb91EqKsttavldFuelei0m4jzhuRyoBIHr5SRZ+udP3b+z9ddG5VvCl2oyChtPmUNfFngnoeozne3e6cmlkKSVanqu7+YH88ZSjdJ/c1P0JEHB8UP8As0RVXdNuJ4qj+7ESpQ3EHZvZAwZDyPSxfp9PbFySEAbeDzdE8/qf4ZA7UcfmAP8AmAJ/eLx0mB0SumjIZiXQDi6DAsei8Vnk2r0s378H9Of44f8AxFDwy7fcqAMbDPCBW2J/jIs+79Y5Fv65rfmxa9UZjahmPJJP1JzyRE9f3kn9w/3x8Qur/T0/TOj7uadTIAQD0P8ADDLkUVpDxhfbMKHs0kXRr5EfuXn9+WINMFNVXw2n+jn3J+zIhpbCKDtOfLO2DtkcrxXI9v0zn/ecyqikd/8AZj3fjkTfIkRUGvNEVtvQBiOT9cofaFA2mlDFIIkZj4aAqHIHqQCdo/X6ZV7q9qSJoNVrVYnUxRARSuFfYC1EIrgqor2GcpL2nLqYYdRqZHnmkD7pJCWNCSSgL4A+AoYn7fxy/kZy+R1Gm+2iRIJIkSBikf4QcN4W6646liLBAJ5onctBT871narzOxmcEOxZ+AqEnmyqjnoOoJxnaerdIvIxW3AO3ixtJ59+mRJGL6D6fLOlUkiT7ZQmA42uvTmy37vKMSU+K/Q5anGIbHTExQvYf8P6jCTTki+OoXqLs3XH0wgP44Zaqriqqvm2GwqCK+w/D9Rh7CFY17A9OFJr/YZO0YxPy/IgD5EX/HDYqib/AGIQminUWssk0dMCtlVW9ov0/Es8j8o61nfdxZGkm0sUzIxMgKwyxxiVVVW3OjpRIom919M4DsjzqEfzLV0fQlzZHt0zuPsoY/fIlJZhvc+Zmb9gdCTx8s5FvlX1KvXGzF7zzA63WUUJ+8z2UsixIRyx6npmfFrFiKmRwgY0Ob9LPHt0H1GB3lkImkYE2Z5b/wBd9MwO1Gsx37N/+kyb4VPkd9Wy65MONV6R1EfbMczjaIZGCDiW9tEC+QCQQTWfRtV2iD2dBqVdEZDGbjZHjDDcGXkcghG4qxfBNA58K7JnZZFINE2Pptz6X2Vq2PZ+oY7bVoq8qf8As6k8iufrnZDjUE4Lqji5ZZVJ+zj++s3jamSa9xk/NwaHwHy+ecuo/mf0F5oarUuzHeztTkDczHi/jlGU8fK/31h41SoDPKhIsDi6+tdMnYcbpD0+AZh/mC8H9wxO3+vpjmoYIOLuvgf69sh4aNccdfngD+RywYxxx/W0H+JODoZJNCxEfh/qWv1xrRsp/MhNcFHVvpanjBMY9sdHAp6gYrkZROn7mfaDPoG22skT3aHwx5qAsuPMvHqbyv3m78trnLSokd1RHLdOdzKAD89v1OUeytChflFbg8MNw9fQ4DaRL/KOSenA6+w6ZJuF9FEn4NfuX3TbVudoEqKLcKbYD3oHp8jfwy/3x+z86Yb0il8P++h3x/Ij0Pwxvcf8DVwSQgI5faWoHytweGsdDm5387dn/FcSMrIxVSgVfKeoO0DcPneTbbeSfkKXs+RyQC6r6dP3Ys6X5/pf+2aEz70V2os3UgADr7DjIjXj/wA50qTRNpH/2Q=="/>
          <p:cNvSpPr>
            <a:spLocks noChangeAspect="1" noChangeArrowheads="1"/>
          </p:cNvSpPr>
          <p:nvPr/>
        </p:nvSpPr>
        <p:spPr bwMode="auto">
          <a:xfrm>
            <a:off x="120650" y="-809625"/>
            <a:ext cx="1981200" cy="1381125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030" name="AutoShape 6" descr="data:image/jpg;base64,/9j/4AAQSkZJRgABAQAAAQABAAD/2wCEAAkGBhQSDxAQDxQQDxAPEA8PEBAPFA8UEBYPFBAVFRQUFBIXHCYeFxolGRQWHy8gIycpLCw4FSAxNTAqNSYrLCkBCQoKDgwOGg8PGikkHyQpKSosLCksLCopLCksLCwsLCksLCwsLCwsLCwsLCksKSwsLSwsLCkpKSkpKSwsLCksLP/AABEIALsBDQMBIgACEQEDEQH/xAAcAAACAwEBAQEAAAAAAAAAAAACAwEEBQYABwj/xABAEAACAgEDAQYDBQUGBQUBAAABAgMRAAQSITEFBhMiQVFhcYEHFCMykUKhscHwM1JicpLRFSSC4fFDU2RzsiX/xAAZAQADAQEBAAAAAAAAAAAAAAABAgMABAX/xAAoEQACAgICAgEDBAMAAAAAAAAAAQIREiEDMUFRInGR8AQTYYEjMsH/2gAMAwEAAhEDEQA/APmwxinFjDXPIZ6KLCYwHFJjBkZFUGMYpxYw1ybGQ1TjFOKXGKcmx0OBwrxQOEDk2hxwOEDigcIHEaCPByGGAHwt+LQQCMgrhlsBjjIAs5G7PNiyMdIVsJsWRnicgtjoFi3GKIxrHFHKRJsA5GHtwTlBQTizhscUxx0hGzxODuyCcE49C2EWxZOReRjJCnjgnJvBOMjHjg5JOCcYBZwlwRk5IYcpxynKynGo2TaKJlgYYxSnGKciygxcIHAByQcShkMvCBxO7Pb8FBssh8YrZUDY1XxHEZMaxyPExbPgFsyiZsf4me8TK+7J34cQWWYAGaj02yH6rEzAfqtfXK5Oafdvw/vAM8hhj2yKGCSOxeSNo1UBAa5ccmh6XZzPl0pU0xUV0JtbHowQjcARRogHnnnKLjdXQmW6Ek5AGGSo92/cMEy4cUjWQUwCuSWwCcKfoUg4s4ROCTj2AW2KONY4tsdE2AcE4RwDlEIwTgnJJwTjgIOQc8cE4yQDxOCTnicG8ahbL2SBkDCGQKkgYYwRhDEGQxTjFOJBw1OI0OmPU4d4gNhbsm0NY689WLDYQbBQbPXk78FsC8NGsbvzwbF3nhgo1jdwwt3ti8lczCjR7L7MM/iClOyOyzcnzvGiAXwKYk3/ANso6iHYzJxaMyNt6FgaZh8CbP1zrO4RA+9uVLFYoAAOtHUDdQrn8vuD/Fee7wJWr1I/+RP7+sjH1APr7Yim23EN+DO3Z68g5BOUoQktglsgnAY4yQrZJbALYLHF3lFERsNmwGbBJwScokK2STgE5F5F41Cnsg544JONQCDgnCOCcYDBOCcI4OOIXbwgcHJGc5YNThg4GSMWhkMGEMAHCBxRkGDk7sC8i8Wg2ODZO7E3k3gaDY3dnsAHCGAIQyRgg4WKYIHCXAwlxWFHadxZQkWtZhuB+6Jt3heDK12vqOa+tdCcw+9w/wCe1df+8xHJPBAPr069PTp6Z03cNR9y1jHf/awcKm72HFC78x+l5h/aAAO0dRVkHwTz/wDRGOPcccH14zmhf7sv6/4Hz+fwc2cAnJJwCc7EKQcWxwycWcohGwScAnCbAOOhGQcE4RwcYUGsgjJOQccwOCThHBIxkKwbyDk57GFBz1ZJyMwC5k56smsjRYnJGRk4KCEMLABwrxGhic9eRnsxgsnBBycFBsMHJBwLycWg2MGEDiwcIYGghg4a4sYYxGgn0PuHpS2imamr7yoJU88LCKUBhz5uT7cZgfaBEV1z7htLRQsaYspNFbUk3R29D05zd7uQsOyS6q25ppCJFcBuJFFL/dH4YB5F369cx/tFiI1MbMoXdCfym0NTSWyjjb+YWtDr8bzh41/nl+ehvH3OSY4snDbFnPSRNgnAJwzgHHQjBOCck5BxxQTg4RwSMZAIyDknIxgAnBrDIwcIGCcjCyMYUE57PZF4QF+s9WFsyQuczZegayayawgMFhoGs9hgZNYLDQGeIwqyKzGIGTns9mMSMIYIwhgMEBhDIGGBisc9WGMgDGLGTwOTyfQcAWSSegABP0xWE77T6Vh2TpjsrfZErNyfE8dq2k+Vaah7lhdcEZnftS0OilMfhlhMppgysaiYMa6PXXjn3PXMvVahjF4UmrjjjiZIxSxFWVUCKWZSzEBd1KFIB2k8liE6t3eMQJMuoiiKNEG8GOUmiD5Vc73/ABOT/gHJoZOP6eUZOVrybLVGMwxZGNOARlkKxZGCcYwxZx0TAIwThnAOOKQcHCOCcZGIyMnIxgAnIOEcgjCBgVkHCIyKxhQMjCIz1YQGpnqyLybzjOo9kZOerMYjPYQXPFcFhoG8i89WeIxhT157Iz2YwQwhgDDGYAa4xcWoxiYjHQwDLvZmiMs8MQ48SRUJ/wAB/Px6+Tdx69PXKYGdZ3A7PD6h5D0hiba3PEshCLVA15fE5ri/lkOSeEXL0MYPb3Y4MtySQxsQW2GOYjzNwPKCBShfhjux+xHbTyiJ4mEYaQFVdXtVZ6DEbhxuXn9LN47vrJ/zbKCpEYCAr/dAAr6EHrm99mThmZG216e5JsG+D+y/rk58048Cl9B3VtnBlcAjNPtrQeDqJoqoRyOq108O7Sv+grmcc6YuyTEvizjXGKOVRNizg4bDBIyiFBOCcPBIxgA5GHWRWEwORhEZFYQMGsGsZWCRjCgZ7JIyCMIC8HHpzhA5gpP068ckZe0GotwjEKpbzPTtt554UWflk5cDXRRciZpDJxenksE8cHbwb5AF+g9TkmQfDnOdpp0WT0MvJJxYbNHsrRGR+UaRE87qrBGK3VKxFXZv6HFeuxo7M85GHPEUZketyEq1dNwNGvhxijjIV9hZGReevCKEMIYIOEMBg1xqDFKcfFgYyHRx2VHA3Mq2SABZAsk8Ac9TnU91e8Eeli1AMqxtI8gXcsbkqgNSAFuOBYUimuhuNVgaXQNKRHGPMxA6gAWwWyfTkgfMjKvanYWybw9kUYUCwG5A52qasljVdL+uSqEvjIpWhepkLFmL+I2xZWNoWO9wCAN24tb2VqxzxQvNPu12j931cb+KiBJWjPMLK29Spo2V22qfiWAOfka79hbK8SKNbFgSyJE5BvnY4DAfTEansB9u4xKqkA+Ih8RACOpKXQ6mz/vlHLjlo2LOh7zyRaqaTUxFudN4rFSmwzJVqyk2li69WpeDZJ5hl4zW7vd1mnDqscQk/ICSu5ZQAy83wGDfW+TzxR1kBRmRwUZCVZW/MrA0QR72CPpkouKeC8AaKD4o46TEnOlIiwTkHCyKxxQMgjGFcW39frX88YAJyMkj50eVNEAjpYvqLBH0ORjUY9kZO4c8jjr8Pn7ZZ0OgeZtkKmR6dtq7bpFLMeSOiqT9MZJsVtIq1kEYwgccjkEjkcgdTlrRaISNtaWGEbdwaZnVSL9CqtZ9fjXHPGM1jtgXydIzyMGsvNoGs8GhfNGq9x7j45WkoGiQPgaB/TGURW6dM55W6+v9dcMScccfU4rCzoZBMfHqCDwSPkT/AAx7OxH5iwA56ivNto3Xw6X+YfGg7O0waWNWrazqGtgg2k829Hb86Ne2WBpfK5JRTGE4JIdjuAIUVyw3WRxQB9sm0h03REULsHYbiqAFyLpQbomunIwkZlIIZkNjlXcc+nPHIx+ikgMkbSLMYQFEyiSPxWcKSxRitICRxYJFdThSxB/EcbF2bbUmmYlqARb85966DnJv0MpCNV2k7sSXZvTcQodq6F66tXqSTx1xUeoYdGP8f45e02iVwsdMkrOwEkjIsNbQFU7toUB+WctQB6ccplgXc2wMF3/h7mVj4fm4alG5uV5AA4PHIrUjZOxK6l7/ADNzlppDRYMfLtsELyT0r3zc7v8Ad3cfNp5NSZo5W0qxMb8VCwHiBeQoKklTRIquDzSj0USjUxPHKZBu+7szLGRs3FmlVvKbToByWCgdeU+LZlNmYurb3I/09Mkatv7x+oX/AGxkGhJXyqCW2kM7xJVOQaVm84Pl6gdD6ck+19MiTFYlZIyiOis8UrqrL0d4+N18kdRebFBzYtNY19f4ZfhmfjadwYhaAG4GienWqvn4YwdiF9KNRFFPshtNTKylojIxGwrSihTKK97PFjC7KljVJWaOWd2XavC+GotS+4FWuwCL46iqrJuKY8Zn1LuL2IsWkeeYW00UcgHIqJ78MBQOQwYc31auCpJ5btKTwZmXd4WrlkbewQv4O5gFiTbzvrgkAn+6fMTmjqu2mnh0RWDUxoJEJaWJ5YnlBj8iUpLIGR3JNGhQ61g9jdntJO8SBY5pHBWVk/EV2TZKgkA8ordt4v8AKSQRZ82HE83Kfn8SOlzxi2mZOq7vGJvxZY23LY8I+YNu58XcAVYcgg8gg30z3/D30itMJI5X2J5oPHYJvJAMjKPDB6ELIaPsbyv3k7D8PUyxxVIkfAKqKKgAFgB0UHp6AVZJ66Hcvs3fLJA8ghcgou8Dw92/8SGZTwUboVPryORnVS8shnKro3+5CbpRqEQLHtUalBZVGUeSRb/ZHAK8kbh1CZQ+1Xs4xS+NH/ZysI3WwQJNlg2ebOw7lB42qT+bLUPZngNPpmXaW03gvUAI4Vmd3bcSQC2wSUQQRdWDlbsnsxtWSkuneZWQqdRAyKzRry8sqtZaTzKFWgbYEVQY8fHxtcuSLuSksm/BwOtlk2KzBdrIijbQYqKPPHXjn/tWZp1TcG64I4C9DwfT4nOv7c7vvo5YV1UYKgpMUj2hTCW8wYVYJ4XnpwPXM/VdgeZtX4Gp/wCHNMwUqFV/DY3GikggGivPIz1Ia7Oackno51ZfWzfI4C304+n9DBacmwTx7dR++8PT6be4Wwt2WZ9oACqWY8kDoDQvngdTmjEmk/AEi6qwXGrCmNSw/wDT8LcPKa63/LLUTzKWr7SLKsa7NirsFRxKSNxO53C7ixPqTfp0ynLq2JsUopRSWF4AANEnnj9Tm5ru6kkWnj1MxIinNwFPDcsFI8RiNw20DxZ5Kket5X7I0UMgMcniLO7RpCweMQ7mk85kJFooQ8HnkWeOAyrsVzMrxL5ujXJIBs37H6YzTy+jGx+YDoLqia969fhl/vBo4klCQrPFsQLKk4UuNRRLCuKUkr6WAenFZnwUrrv8yEKW8LaXAPp5uAw9j0zdrQVI0JJ38rXXhgBK2jbV10A5v39hlQ60rYu+pvg9RRs/11wJJN0RJ4dWjAUMBalZNxC1zTBebFbuhvim+3gUf9QNn3HHSwcEItdmlI3Yu9sqAKWaQWXqRU8j7926M/sm1RrrqW+ZuaDtuKaUvOv4s0+5lWlip/zUw5DbzftRPrnKSSKWFbgtLuFrusKN5Bquu6vpd4Mcm02OQDxz+mdEPi7Jy2fortPs3RNotqkRTRxC7dSwVGLMpZ6FWST04Az5pJ2gyARw6mQRqWZVVqUF2tiAPUnnOfPajTRqWlQSW3LyBfLt2uHBXmwwqiPyvd2KyotS68q9bgPyuBxVgH3IsjLuXGtJElm+2Z+z51wPr7Zbi03FFW3Naru3CmBHIPqbBFEcX70QuEgBrBuxRBquc2NM8TLuZyGDtSsx/KWJ5J6deTnJKVI6uOCb2w17L06aeUtqCNSrAQxqkgRhVly1fHaAaPms1RGYm4+oB4+I+vGdp3M7mR61pTNPDBFCiSG3BfqN6helMA/N8GuDnO63SpvkWJlI3KFpvK3PTnk9f3fHEjLdGcKC7sdmGecR7jHQaUy9QipRLHkGhXpZ9hnYajuUgKfd50Txo2A0z+K8wHAKNsXaGZug4oVZ9c5/u3pgkqu8hWEsYpWjskx/tobRqtQSVPUDOm7z9qw6fU//AM5mgRVRUeOdS7WobczCz1Pq3FDpXHPyylnovxqOOyrru7gXTgRFLMyM0rfed+wq2yyFKqoDAk8EEkc5m6Lsl5AoJUrtmKSHdt8QAMwZwLuhxY6tXrnSdkd8tLpkljhM8xmVk2yBtgd+GkGyizUq18uCMytJLscTrcbxBGUzQzJGWDeUFmj6ck89aIuzk05rWzPGTs2u1dZK40umjbcdJEhHhho7M21nXxFvzGwt2pNXV5nN3MeQs8ayiaNnl1ELQ1EkQfcTGQ34jAMpKbRzYHGNWCWaeTWnURaeQ/i+IgltpKV7vaB15AFenXm8rXFlaRn1hAcs0hqcsxPJG3i7s3Xw9uGhLwiLSKXbfdg6eKOSQ7WlL+GhC+LsQqp8Rd/4ZBuq3Xu5r1xFY/0zD+eak+mR7/5neAwALIxJocEAv0rjj+YGeHZ8AbyySMvH/pRbiaF0xeut+n65brtgr0V0lk8NlXxNhZd1M23cb2k2as0a/wAprpkPFKpTeJVtY5FLs4/DcAo689COhGdJ2xHEmk0QNk7ZV36caZbkL7vxd1knbtpjQoEehOJ1PYskJsibcrsNiS6TxWC2T4RC23lVjQB6dPXAmq15Gqy/3S1bX4ZdiInWdKlkQI4kt2ADC2agpbr155zoe7MvgzahEXdqJWeBJefLNK5QyX7g2PpfGYI7lyxrv3tErENu8ORVphdFlQ3RrmqPXjjOq7o69NP/AGv/ADMcQbUFo43ZllIMZYlYxwVYjk/vNDkl/taeh0li0bP2kJC3Z67SfE06QGM2bMMj7CCehP4YPPQrnFd3e03eWaOQsnjqqvsAQh0A2PtFWQQGI9frebffHvDBqIpajSFpUi8OV/EFKrkglSlc8jOa7P7S0yTSTM26MHoskjMtkAHd5mY9OSM3N8naKJNQxNbvB2xJJEkU2+OfTOqS6iNn5UKSgah56Yin9nX+9lTtzTNo4tHqNK5Rm3q4SWXeQEjktmDVe0jqL8w9AK2tbq4ZUj1ej3ISrU7o8qsIJFJBDIeFeuCAenQLQyNLpZtRJKFuVpd5RNoWPxvK3T0G1D7/ALJo0MSLeWxaVWYep7aWV0eWGV5BFtKvNNIjHYbksydbtgOKPNe6n71yMUUnyoCsalmpdwXmiaJ8or2snLGs7uTI7Nqot5UGI+KxG1gVJA2FeNrEWCfz/AUPavY+lSNp5QVTckY+6mB5GkZWbzws52L5W5DHoOOeOjGMnRBxpWYmpkU6lnMKR3IN0G+Yx9RuUnfu2n1o57TQhnmuOKirPtYuFQbq/B3NVjeAA10BxzlntrWxSeE6bAURIiVUIzhbKySrdlyD5j/l9xitC8TBtwRSqhlAVSGJkRap7H5WduAfyj0vK20BJeTRm7oTI3gFI5mniVoBuDEI5XwmjpgokNcAE9Tdgmx7K7ClBKRx7dTpp74MaajcONqhm3OFYdFFGze47duxJ2dpV0izKW8cM5jZzbEimtTvH96gQB162OMzQeIkiahDGJb3IwM24PXLb1LAHzcluOSb4Jxc3WjYxEdoO+pPiSBXmcuHsRksSm3efPu3bhwCKBAIq9uVO0+wjDpojqECSTSzKKAEqpHCiqr17tuJs7hXPJNdBqSsTJNMVXUGNHeRVJYHaAF3g+Y7SoJr9rkXZOF3r7xnVOJnZPFKxB1SLZRC17XxwOT6YsORt66HcUt2Xey+z9HtE2ptZDKrCEIBp3052s+0huDRIH+ZuDt4xe9vZsMUsngFXXx5412HcgVOF2txYor6c0DZO7NXu13i0yRSwTwwE6i4xI8czeEPDrxQUJa7LcCvzHnqDldrdnQqSsc0Uqgy00CML4OywzGgTQ5qh6ZRSalux1H46o5kjGQbAfxNxWn/ACVe7Ydh5FVuIv4A1XBzpe5iaEvIO0hKse3crxkV4i+ZQVqzYBHX+NjntdGodthLCyAWAU/OgSB+pzqUt0c1eSruP8vpmx2X2jpgHOr08mpdnLBk1Bgq+tgRtfPPpmSq5q9l9kCUMTJAlVxLIqHm+nvhk0gJ0VDp7PJUfMmvryc1ND3aMllXgoMEJBdhZUHqFroecUezCSxG4rdqzbVNf4lFi/8Aqx8BEIIEsiXyQjkc+9L65zT5NVF7LRh7Re1nYxgjLu+8KUGyIbLLGrD89L9sBNNpebM0hoErErnknkXyv78ztR2olg+aRhQt2YnaFIAr6jEP2454AC/Mn/ziKHI1+IZuKNmaGED8ONiaC7pC6J0skE8nnpx6frThRQnmcKeTalehAI8tdRz1Ju+grnODyPxZ+gr+PJ/TLUXZJZuh5Psf4m/4Ycce2bvpGjL3mIFCWVxZJCbIxVEEeQChz6dMVpe1JHIEMagHcbcnbzyTuuvQdDZoZ13Y/wBkpfTHUvIEVQW/s7NVzyW4/dmt9nHZsEeqP3h1by2ivuDEXw+30T13NS4lw6SsNS8jNL9m2o1GnQPMIpmjNtEHjj5IpfDsMaXq21SxbmxRL+xvsag2StO00jxWBtKkM4HStp3fLnNnvF9r2j0sp8FvvrhfD26f+zWrNeOTt69Su7oOM+SdrfaJqJDKInOkilv8HSsVAUknaX6+tmtu49RzjqEiSZ1v2jaLR6aPTLphp1lq3EVGYkdWdeCB7E9eeKF587fX07Fbom7emYnnr6dOKAyjqtYGZmRFiVmJCKXYKD+zuYlj8yScqtITjx4q0ZzNLUdo7vzUTu3FqtjxVMT1Hw465XOsN+n9fLKd5K8mv6A9TlFBITJnQx9nM0Gnlcun3rVnTxlqMfhx7PFl5F0C4HWuG9s+k90u4Ghn7P8AvRTUauQSMpQP4AFBSBwwsAENdk+aqJFZ8s7JV525cBdPC3hCRuFQPuKIKPJZyTQ/aYmuufXu7HaKw9nwQPGzs8ksyTQjciueKd1PB2+poVxnPzSxdItGNxbOV7+9mRJNAFUJt0OjUINxpRGaAYmzQoc85R7A7EhmbawLfC3Hr7hx/HNLv2wbWzAClQQRj/ogRfX4g9BlTu75XtTzxx/34zj/AFE2m6b7OrigsE68HcaXuRptTBDp2geIafVajyrK7FI5jG+5WLchggXzXVMfTPnfefussWt1On0TSStDLSArTBACzi752DjdYvrncdnd45Y9U/8AayXp5AoAlID+WmoIenuPfNLs/sOMdsSs6Hbq4povyoU3PAhl81lud7C2r8pv0vrhK4Rl9zjem0z4hPrQGbYzyWfJI7MGoH1UE+auvmI54vg4Uvb8rxeDJJI8YbeFZ5GUNRAIUmgaJ5r1ON76dljTdo6qIN4irM/npVJDEtyoAAPPoAPbjMa86cU9olbNJNeODtTgAcrd0AOSSfYdKzS7P7UiACyq9Frcqysp8wN+GdrCq6B+eOnN83eSJDiuFjZH3absrsfXaaKPSvpkmmaNX2AibeTZ3RvTXubi69gTwM5/tD7JjDqDBp9U6uyMyeXyvSny/m9+PWrz5aNQfXmuR8Plm/2J361OmlEqSeKQQSupBlU17ljuBoVYIIxHBroKafZ1nf3u1No1Q7/vDMAGWWHTolVywMbUxv3C9BYJ5zhf+KkDa6MoG78hKgW24ge3Ptnedofa8NYYhqoEQIRuaO5B05IB5AuvKQ3zzR786zsuXR79E2maZU4ZYyoLEHhgBuRuCafb8zi006r+xl9T5n94idAoIQqd1yb91EqKsttavldFuelei0m4jzhuRyoBIHr5SRZ+udP3b+z9ddG5VvCl2oyChtPmUNfFngnoeozne3e6cmlkKSVanqu7+YH88ZSjdJ/c1P0JEHB8UP8As0RVXdNuJ4qj+7ESpQ3EHZvZAwZDyPSxfp9PbFySEAbeDzdE8/qf4ZA7UcfmAP8AmAJ/eLx0mB0SumjIZiXQDi6DAsei8Vnk2r0s378H9Of44f8AxFDwy7fcqAMbDPCBW2J/jIs+79Y5Fv65rfmxa9UZjahmPJJP1JzyRE9f3kn9w/3x8Qur/T0/TOj7uadTIAQD0P8ADDLkUVpDxhfbMKHs0kXRr5EfuXn9+WINMFNVXw2n+jn3J+zIhpbCKDtOfLO2DtkcrxXI9v0zn/ecyqikd/8AZj3fjkTfIkRUGvNEVtvQBiOT9cofaFA2mlDFIIkZj4aAqHIHqQCdo/X6ZV7q9qSJoNVrVYnUxRARSuFfYC1EIrgqor2GcpL2nLqYYdRqZHnmkD7pJCWNCSSgL4A+AoYn7fxy/kZy+R1Gm+2iRIJIkSBikf4QcN4W6646liLBAJ5onctBT871narzOxmcEOxZ+AqEnmyqjnoOoJxnaerdIvIxW3AO3ixtJ59+mRJGL6D6fLOlUkiT7ZQmA42uvTmy37vKMSU+K/Q5anGIbHTExQvYf8P6jCTTki+OoXqLs3XH0wgP44Zaqriqqvm2GwqCK+w/D9Rh7CFY17A9OFJr/YZO0YxPy/IgD5EX/HDYqib/AGIQminUWssk0dMCtlVW9ov0/Es8j8o61nfdxZGkm0sUzIxMgKwyxxiVVVW3OjpRIom919M4DsjzqEfzLV0fQlzZHt0zuPsoY/fIlJZhvc+Zmb9gdCTx8s5FvlX1KvXGzF7zzA63WUUJ+8z2UsixIRyx6npmfFrFiKmRwgY0Ob9LPHt0H1GB3lkImkYE2Z5b/wBd9MwO1Gsx37N/+kyb4VPkd9Wy65MONV6R1EfbMczjaIZGCDiW9tEC+QCQQTWfRtV2iD2dBqVdEZDGbjZHjDDcGXkcghG4qxfBNA58K7JnZZFINE2Pptz6X2Vq2PZ+oY7bVoq8qf8As6k8iufrnZDjUE4Lqji5ZZVJ+zj++s3jamSa9xk/NwaHwHy+ecuo/mf0F5oarUuzHeztTkDczHi/jlGU8fK/31h41SoDPKhIsDi6+tdMnYcbpD0+AZh/mC8H9wxO3+vpjmoYIOLuvgf69sh4aNccdfngD+RywYxxx/W0H+JODoZJNCxEfh/qWv1xrRsp/MhNcFHVvpanjBMY9sdHAp6gYrkZROn7mfaDPoG22skT3aHwx5qAsuPMvHqbyv3m78trnLSokd1RHLdOdzKAD89v1OUeytChflFbg8MNw9fQ4DaRL/KOSenA6+w6ZJuF9FEn4NfuX3TbVudoEqKLcKbYD3oHp8jfwy/3x+z86Yb0il8P++h3x/Ij0Pwxvcf8DVwSQgI5faWoHytweGsdDm5387dn/FcSMrIxVSgVfKeoO0DcPneTbbeSfkKXs+RyQC6r6dP3Ys6X5/pf+2aEz70V2os3UgADr7DjIjXj/wA50qTRNpH/2Q=="/>
          <p:cNvSpPr>
            <a:spLocks noChangeAspect="1" noChangeArrowheads="1"/>
          </p:cNvSpPr>
          <p:nvPr/>
        </p:nvSpPr>
        <p:spPr bwMode="auto">
          <a:xfrm>
            <a:off x="120650" y="-809625"/>
            <a:ext cx="1981200" cy="1381125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24578" name="Picture 2" descr="Soubor:Tour Eiffel, École militaire, Champ-de-Mars, Palais de Chaillot, La Défense - 0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3214662"/>
            <a:ext cx="5039564" cy="3357610"/>
          </a:xfrm>
          <a:prstGeom prst="rect">
            <a:avLst/>
          </a:prstGeom>
          <a:noFill/>
        </p:spPr>
      </p:pic>
      <p:sp>
        <p:nvSpPr>
          <p:cNvPr id="9" name="Obdélník 8"/>
          <p:cNvSpPr/>
          <p:nvPr/>
        </p:nvSpPr>
        <p:spPr>
          <a:xfrm>
            <a:off x="0" y="6286520"/>
            <a:ext cx="5072066" cy="3231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500" dirty="0" smtClean="0">
                <a:latin typeface="Arial" pitchFamily="34" charset="0"/>
                <a:cs typeface="Arial" pitchFamily="34" charset="0"/>
              </a:rPr>
              <a:t>http://upload.wikimedia.org/wikipedia/commons/thumb/0/01/Tour_Eiffel%2C_%C3%89cole_militaire%2C_Champ-de-Mars%2C_Palais_de_Chaillot%2C_La_D%C3%A9fense_-_01.jpg/800px-Tour_Eiffel%2C_%C3%89cole_militaire%2C_Champ-de-Mars%2C_Palais_de_Chaillot%2C_La_D%C3%A9fense_-_01.jpg, CC BY-SA, autor: </a:t>
            </a:r>
            <a:r>
              <a:rPr lang="cs-CZ" sz="500" dirty="0" err="1" smtClean="0">
                <a:latin typeface="Arial" pitchFamily="34" charset="0"/>
                <a:cs typeface="Arial" pitchFamily="34" charset="0"/>
                <a:hlinkClick r:id="rId3" tooltip="User:Kadellar"/>
              </a:rPr>
              <a:t>Kadellar</a:t>
            </a:r>
            <a:endParaRPr lang="cs-CZ" sz="5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24580" name="Picture 4" descr="Soubor:Tour eiffel at sunrise from the trocadero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715008" y="3071810"/>
            <a:ext cx="2428892" cy="3643338"/>
          </a:xfrm>
          <a:prstGeom prst="rect">
            <a:avLst/>
          </a:prstGeom>
          <a:noFill/>
        </p:spPr>
      </p:pic>
      <p:sp>
        <p:nvSpPr>
          <p:cNvPr id="11" name="Obdélník 10"/>
          <p:cNvSpPr/>
          <p:nvPr/>
        </p:nvSpPr>
        <p:spPr>
          <a:xfrm>
            <a:off x="5715008" y="6572272"/>
            <a:ext cx="2428876" cy="12311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" dirty="0" smtClean="0">
                <a:latin typeface="Arial" pitchFamily="34" charset="0"/>
                <a:cs typeface="Arial" pitchFamily="34" charset="0"/>
                <a:hlinkClick r:id="rId5"/>
              </a:rPr>
              <a:t>http://upload.wikimedia.org/wikipedia/commons/thumb/a/af/Tour_eiffel_at_sunrise_from_the_trocadero.jpg/400px-Tour_eiffel_at_sunrise_from_the_trocadero.jpg</a:t>
            </a:r>
            <a:r>
              <a:rPr lang="cs-CZ" sz="200" dirty="0" smtClean="0">
                <a:latin typeface="Arial" pitchFamily="34" charset="0"/>
                <a:cs typeface="Arial" pitchFamily="34" charset="0"/>
              </a:rPr>
              <a:t>, CC BY-SA, autor: </a:t>
            </a:r>
            <a:r>
              <a:rPr lang="cs-CZ" sz="200" dirty="0" smtClean="0">
                <a:latin typeface="Arial" pitchFamily="34" charset="0"/>
                <a:cs typeface="Arial" pitchFamily="34" charset="0"/>
                <a:hlinkClick r:id="rId6" tooltip="User:Nitot"/>
              </a:rPr>
              <a:t>Tristan </a:t>
            </a:r>
            <a:r>
              <a:rPr lang="cs-CZ" sz="200" dirty="0" err="1" smtClean="0">
                <a:latin typeface="Arial" pitchFamily="34" charset="0"/>
                <a:cs typeface="Arial" pitchFamily="34" charset="0"/>
                <a:hlinkClick r:id="rId6" tooltip="User:Nitot"/>
              </a:rPr>
              <a:t>Nitot</a:t>
            </a:r>
            <a:endParaRPr lang="cs-CZ" sz="2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24582" name="Picture 6" descr="http://upload.wikimedia.org/wikipedia/commons/e/e2/Paris_360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214282" y="285728"/>
            <a:ext cx="8572560" cy="1006137"/>
          </a:xfrm>
          <a:prstGeom prst="rect">
            <a:avLst/>
          </a:prstGeom>
          <a:noFill/>
        </p:spPr>
      </p:pic>
      <p:sp>
        <p:nvSpPr>
          <p:cNvPr id="13" name="Obdélník 12"/>
          <p:cNvSpPr/>
          <p:nvPr/>
        </p:nvSpPr>
        <p:spPr>
          <a:xfrm>
            <a:off x="214282" y="1142984"/>
            <a:ext cx="4572000" cy="138499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300" dirty="0" smtClean="0">
                <a:latin typeface="Arial" pitchFamily="34" charset="0"/>
                <a:cs typeface="Arial" pitchFamily="34" charset="0"/>
                <a:hlinkClick r:id="rId8"/>
              </a:rPr>
              <a:t>http://upload.wikimedia.org/wikipedia/commons/thumb/e/e2/Paris_360.jpg/800px-Paris_360.jpg</a:t>
            </a:r>
            <a:r>
              <a:rPr lang="cs-CZ" sz="300" dirty="0" smtClean="0">
                <a:latin typeface="Arial" pitchFamily="34" charset="0"/>
                <a:cs typeface="Arial" pitchFamily="34" charset="0"/>
              </a:rPr>
              <a:t>, CC BY-SA, autor: Brisbane</a:t>
            </a:r>
            <a:endParaRPr lang="cs-CZ" sz="3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PLAN DE PARIS</a:t>
            </a:r>
            <a:endParaRPr lang="cs-CZ" dirty="0"/>
          </a:p>
        </p:txBody>
      </p:sp>
      <p:pic>
        <p:nvPicPr>
          <p:cNvPr id="14338" name="Picture 2" descr="http://www.infrancia.org/parigi/paris_fr/plan_paris_france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4282" y="1571612"/>
            <a:ext cx="6425467" cy="4846638"/>
          </a:xfrm>
          <a:prstGeom prst="rect">
            <a:avLst/>
          </a:prstGeom>
          <a:noFill/>
        </p:spPr>
      </p:pic>
      <p:sp>
        <p:nvSpPr>
          <p:cNvPr id="6" name="Obdélník 5"/>
          <p:cNvSpPr/>
          <p:nvPr/>
        </p:nvSpPr>
        <p:spPr>
          <a:xfrm>
            <a:off x="214282" y="6286520"/>
            <a:ext cx="4572000" cy="138499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300" dirty="0" smtClean="0">
                <a:latin typeface="Arial" pitchFamily="34" charset="0"/>
                <a:cs typeface="Arial" pitchFamily="34" charset="0"/>
              </a:rPr>
              <a:t>http://upload.wikimedia.org/wikipedia/commons/thumb/e/e7/Revenus_%C3%A0_Paris_et_Petite_Couronne.JPG/768px-Revenus_%C3%A0_Paris_et_Petite_Couronne.JPG , CC BY-SA, autor: </a:t>
            </a:r>
            <a:r>
              <a:rPr lang="cs-CZ" sz="300" dirty="0" err="1" smtClean="0">
                <a:latin typeface="Arial" pitchFamily="34" charset="0"/>
                <a:cs typeface="Arial" pitchFamily="34" charset="0"/>
                <a:hlinkClick r:id="rId3" tooltip="User:Magicboost (stránka neexistuje)"/>
              </a:rPr>
              <a:t>Magicboost</a:t>
            </a:r>
            <a:endParaRPr lang="cs-CZ" sz="3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23554" name="Picture 2" descr="Soubor:Paris-map-arr.sv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047350" y="214291"/>
            <a:ext cx="2882368" cy="2071702"/>
          </a:xfrm>
          <a:prstGeom prst="rect">
            <a:avLst/>
          </a:prstGeom>
          <a:noFill/>
        </p:spPr>
      </p:pic>
      <p:sp>
        <p:nvSpPr>
          <p:cNvPr id="8" name="Obdélník 7"/>
          <p:cNvSpPr/>
          <p:nvPr/>
        </p:nvSpPr>
        <p:spPr>
          <a:xfrm>
            <a:off x="6215074" y="2143116"/>
            <a:ext cx="2500314" cy="18466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00" dirty="0" smtClean="0">
                <a:latin typeface="Arial" pitchFamily="34" charset="0"/>
                <a:cs typeface="Arial" pitchFamily="34" charset="0"/>
                <a:hlinkClick r:id="rId5"/>
              </a:rPr>
              <a:t>http://upload.wikimedia.org/wikipedia/commons/thumb/5/5f/Paris-map-arr.svg/800px-Paris-map-arr.svg.png</a:t>
            </a:r>
            <a:r>
              <a:rPr lang="cs-CZ" sz="300" dirty="0" smtClean="0">
                <a:latin typeface="Arial" pitchFamily="34" charset="0"/>
                <a:cs typeface="Arial" pitchFamily="34" charset="0"/>
              </a:rPr>
              <a:t>, CC BY-SA, autor: </a:t>
            </a:r>
            <a:r>
              <a:rPr lang="cs-CZ" sz="300" dirty="0" smtClean="0">
                <a:latin typeface="Arial" pitchFamily="34" charset="0"/>
                <a:cs typeface="Arial" pitchFamily="34" charset="0"/>
                <a:hlinkClick r:id="rId6" tooltip="de:Benutzer:Thire"/>
              </a:rPr>
              <a:t>Thomas Steiner</a:t>
            </a:r>
            <a:endParaRPr lang="cs-CZ" sz="3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Où</a:t>
            </a:r>
            <a:r>
              <a:rPr lang="cs-CZ" dirty="0" smtClean="0"/>
              <a:t> </a:t>
            </a:r>
            <a:r>
              <a:rPr lang="cs-CZ" dirty="0" err="1" smtClean="0"/>
              <a:t>est</a:t>
            </a:r>
            <a:r>
              <a:rPr lang="cs-CZ" dirty="0" smtClean="0"/>
              <a:t> </a:t>
            </a:r>
            <a:r>
              <a:rPr lang="cs-CZ" dirty="0" err="1" smtClean="0"/>
              <a:t>située</a:t>
            </a:r>
            <a:r>
              <a:rPr lang="cs-CZ" dirty="0" smtClean="0"/>
              <a:t> </a:t>
            </a:r>
            <a:r>
              <a:rPr lang="cs-CZ" dirty="0" err="1" smtClean="0"/>
              <a:t>cette</a:t>
            </a:r>
            <a:r>
              <a:rPr lang="cs-CZ" dirty="0" smtClean="0"/>
              <a:t> </a:t>
            </a:r>
            <a:r>
              <a:rPr lang="cs-CZ" dirty="0" err="1" smtClean="0"/>
              <a:t>ville</a:t>
            </a:r>
            <a:r>
              <a:rPr lang="cs-CZ" dirty="0" smtClean="0"/>
              <a:t>?</a:t>
            </a:r>
            <a:endParaRPr lang="cs-CZ" dirty="0"/>
          </a:p>
        </p:txBody>
      </p:sp>
      <p:pic>
        <p:nvPicPr>
          <p:cNvPr id="22532" name="Picture 4" descr="Soubor:Mapa Francie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57356" y="1571612"/>
            <a:ext cx="4500594" cy="4841548"/>
          </a:xfrm>
          <a:prstGeom prst="rect">
            <a:avLst/>
          </a:prstGeom>
          <a:noFill/>
        </p:spPr>
      </p:pic>
      <p:sp>
        <p:nvSpPr>
          <p:cNvPr id="9" name="Elipsa 8"/>
          <p:cNvSpPr/>
          <p:nvPr/>
        </p:nvSpPr>
        <p:spPr>
          <a:xfrm>
            <a:off x="3929058" y="3071810"/>
            <a:ext cx="214314" cy="21431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1857356" y="6429396"/>
            <a:ext cx="1285868" cy="12311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" dirty="0" smtClean="0">
                <a:latin typeface="Arial" pitchFamily="34" charset="0"/>
                <a:cs typeface="Arial" pitchFamily="34" charset="0"/>
              </a:rPr>
              <a:t>http://upload.wikimedia.org/wikipedia/commons/4/4a/Mapa_Francie.PNG</a:t>
            </a:r>
            <a:endParaRPr lang="cs-CZ" sz="2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14678" y="1285860"/>
            <a:ext cx="2088232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LA </a:t>
            </a:r>
            <a:r>
              <a:rPr lang="cs-CZ" dirty="0" err="1" smtClean="0"/>
              <a:t>tour</a:t>
            </a:r>
            <a:r>
              <a:rPr lang="cs-CZ" dirty="0" smtClean="0"/>
              <a:t> </a:t>
            </a:r>
            <a:r>
              <a:rPr lang="cs-CZ" dirty="0" err="1" smtClean="0"/>
              <a:t>eiffel</a:t>
            </a:r>
            <a:endParaRPr lang="cs-CZ" dirty="0"/>
          </a:p>
        </p:txBody>
      </p:sp>
      <p:pic>
        <p:nvPicPr>
          <p:cNvPr id="17411" name="Picture 3" descr="D:\Paříž - přednáška\P3280457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214942" y="285728"/>
            <a:ext cx="3600400" cy="4800534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4283968" y="5373216"/>
            <a:ext cx="381642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Cette</a:t>
            </a:r>
            <a:r>
              <a:rPr lang="cs-CZ" dirty="0" smtClean="0"/>
              <a:t> </a:t>
            </a:r>
            <a:r>
              <a:rPr lang="cs-CZ" dirty="0" err="1" smtClean="0"/>
              <a:t>tour</a:t>
            </a:r>
            <a:r>
              <a:rPr lang="cs-CZ" dirty="0" smtClean="0"/>
              <a:t> a </a:t>
            </a:r>
            <a:r>
              <a:rPr lang="cs-CZ" dirty="0" err="1" smtClean="0"/>
              <a:t>été</a:t>
            </a:r>
            <a:r>
              <a:rPr lang="cs-CZ" dirty="0" smtClean="0"/>
              <a:t> </a:t>
            </a:r>
            <a:r>
              <a:rPr lang="cs-CZ" dirty="0" err="1" smtClean="0"/>
              <a:t>construite</a:t>
            </a:r>
            <a:r>
              <a:rPr lang="cs-CZ" dirty="0" smtClean="0"/>
              <a:t> par Gustave </a:t>
            </a:r>
            <a:r>
              <a:rPr lang="cs-CZ" dirty="0" err="1" smtClean="0"/>
              <a:t>Eiffel</a:t>
            </a:r>
            <a:r>
              <a:rPr lang="cs-CZ" dirty="0" smtClean="0"/>
              <a:t> </a:t>
            </a:r>
            <a:r>
              <a:rPr lang="cs-CZ" dirty="0" err="1" smtClean="0"/>
              <a:t>en</a:t>
            </a:r>
            <a:r>
              <a:rPr lang="cs-CZ" dirty="0" smtClean="0"/>
              <a:t> 1889. „La </a:t>
            </a:r>
            <a:r>
              <a:rPr lang="cs-CZ" dirty="0" err="1" smtClean="0"/>
              <a:t>dame</a:t>
            </a:r>
            <a:r>
              <a:rPr lang="cs-CZ" dirty="0" smtClean="0"/>
              <a:t> de </a:t>
            </a:r>
            <a:r>
              <a:rPr lang="cs-CZ" dirty="0" err="1" smtClean="0"/>
              <a:t>fer</a:t>
            </a:r>
            <a:r>
              <a:rPr lang="cs-CZ" dirty="0" smtClean="0"/>
              <a:t>“ a 324 m de </a:t>
            </a:r>
            <a:r>
              <a:rPr lang="cs-CZ" dirty="0" err="1" smtClean="0"/>
              <a:t>hauteur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7" name="Picture 2" descr="Soubor:Tour Eiffel, École militaire, Champ-de-Mars, Palais de Chaillot, La Défense - 01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85720" y="4000504"/>
            <a:ext cx="3860100" cy="2571792"/>
          </a:xfrm>
          <a:prstGeom prst="rect">
            <a:avLst/>
          </a:prstGeom>
          <a:noFill/>
        </p:spPr>
      </p:pic>
      <p:sp>
        <p:nvSpPr>
          <p:cNvPr id="9" name="Obdélník 8"/>
          <p:cNvSpPr/>
          <p:nvPr/>
        </p:nvSpPr>
        <p:spPr>
          <a:xfrm>
            <a:off x="285720" y="6357958"/>
            <a:ext cx="3571900" cy="18466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00" dirty="0" smtClean="0">
                <a:latin typeface="Arial" pitchFamily="34" charset="0"/>
                <a:cs typeface="Arial" pitchFamily="34" charset="0"/>
              </a:rPr>
              <a:t>http://upload.wikimedia.org/wikipedia/commons/thumb/0/01/Tour_Eiffel%2C_%C3%89cole_militaire%2C_Champ-de-Mars%2C_Palais_de_Chaillot%2C_La_D%C3%A9fense_-_01.jpg/800px-Tour_Eiffel%2C_%C3%89cole_militaire%2C_Champ-de-Mars%2C_Palais_de_Chaillot%2C_La_D%C3%A9fense_-_01.jpg, CC BY-SA, autor: </a:t>
            </a:r>
            <a:r>
              <a:rPr lang="cs-CZ" sz="300" dirty="0" err="1" smtClean="0">
                <a:latin typeface="Arial" pitchFamily="34" charset="0"/>
                <a:cs typeface="Arial" pitchFamily="34" charset="0"/>
                <a:hlinkClick r:id="rId4" tooltip="User:Kadellar"/>
              </a:rPr>
              <a:t>Kadellar</a:t>
            </a:r>
            <a:endParaRPr lang="cs-CZ" sz="3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0" name="Picture 4" descr="Soubor:Tour eiffel at sunrise from the trocadero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71472" y="142852"/>
            <a:ext cx="2428892" cy="3643338"/>
          </a:xfrm>
          <a:prstGeom prst="rect">
            <a:avLst/>
          </a:prstGeom>
          <a:noFill/>
        </p:spPr>
      </p:pic>
      <p:sp>
        <p:nvSpPr>
          <p:cNvPr id="11" name="Obdélník 10"/>
          <p:cNvSpPr/>
          <p:nvPr/>
        </p:nvSpPr>
        <p:spPr>
          <a:xfrm>
            <a:off x="571472" y="3571876"/>
            <a:ext cx="2071686" cy="18466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00" dirty="0" smtClean="0">
                <a:latin typeface="Arial" pitchFamily="34" charset="0"/>
                <a:cs typeface="Arial" pitchFamily="34" charset="0"/>
                <a:hlinkClick r:id="rId6"/>
              </a:rPr>
              <a:t>http://upload.wikimedia.org/wikipedia/commons/thumb/a/af/Tour_eiffel_at_sunrise_from_the_trocadero.jpg/400px-Tour_eiffel_at_sunrise_from_the_trocadero.jpg</a:t>
            </a:r>
            <a:r>
              <a:rPr lang="cs-CZ" sz="300" dirty="0" smtClean="0">
                <a:latin typeface="Arial" pitchFamily="34" charset="0"/>
                <a:cs typeface="Arial" pitchFamily="34" charset="0"/>
              </a:rPr>
              <a:t>, CC BY-SA, autor: </a:t>
            </a:r>
            <a:r>
              <a:rPr lang="cs-CZ" sz="300" dirty="0" smtClean="0">
                <a:latin typeface="Arial" pitchFamily="34" charset="0"/>
                <a:cs typeface="Arial" pitchFamily="34" charset="0"/>
                <a:hlinkClick r:id="rId7" tooltip="User:Nitot"/>
              </a:rPr>
              <a:t>Tristan </a:t>
            </a:r>
            <a:r>
              <a:rPr lang="cs-CZ" sz="300" dirty="0" err="1" smtClean="0">
                <a:latin typeface="Arial" pitchFamily="34" charset="0"/>
                <a:cs typeface="Arial" pitchFamily="34" charset="0"/>
                <a:hlinkClick r:id="rId7" tooltip="User:Nitot"/>
              </a:rPr>
              <a:t>Nitot</a:t>
            </a:r>
            <a:endParaRPr lang="cs-CZ" sz="3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5214942" y="5000636"/>
            <a:ext cx="439544" cy="12311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" dirty="0" smtClean="0">
                <a:latin typeface="Arial" pitchFamily="34" charset="0"/>
                <a:cs typeface="Arial" pitchFamily="34" charset="0"/>
              </a:rPr>
              <a:t>Autor: Soňa Havlíková</a:t>
            </a:r>
            <a:endParaRPr lang="cs-CZ" sz="2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La statue de la </a:t>
            </a:r>
            <a:r>
              <a:rPr lang="cs-CZ" dirty="0" err="1" smtClean="0"/>
              <a:t>liberté</a:t>
            </a:r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18434" name="Picture 2" descr="D:\Paříž - přednáška\P1070663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71600" y="1772816"/>
            <a:ext cx="5972043" cy="4479032"/>
          </a:xfrm>
          <a:prstGeom prst="rect">
            <a:avLst/>
          </a:prstGeom>
          <a:noFill/>
        </p:spPr>
      </p:pic>
      <p:sp>
        <p:nvSpPr>
          <p:cNvPr id="4" name="Obdélník 3"/>
          <p:cNvSpPr/>
          <p:nvPr/>
        </p:nvSpPr>
        <p:spPr>
          <a:xfrm>
            <a:off x="928662" y="6215082"/>
            <a:ext cx="1212191" cy="21544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800" dirty="0" smtClean="0">
                <a:latin typeface="Arial" pitchFamily="34" charset="0"/>
                <a:cs typeface="Arial" pitchFamily="34" charset="0"/>
              </a:rPr>
              <a:t>Autor: Soňa Havlíková</a:t>
            </a:r>
            <a:endParaRPr lang="cs-CZ" sz="8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0"/>
            <a:ext cx="7242048" cy="1143000"/>
          </a:xfrm>
        </p:spPr>
        <p:txBody>
          <a:bodyPr/>
          <a:lstStyle/>
          <a:p>
            <a:r>
              <a:rPr lang="cs-CZ" dirty="0" err="1" smtClean="0"/>
              <a:t>Arc</a:t>
            </a:r>
            <a:r>
              <a:rPr lang="cs-CZ" dirty="0" smtClean="0"/>
              <a:t> de </a:t>
            </a:r>
            <a:r>
              <a:rPr lang="cs-CZ" dirty="0" err="1" smtClean="0"/>
              <a:t>triomphe</a:t>
            </a:r>
            <a:endParaRPr lang="cs-CZ" dirty="0"/>
          </a:p>
        </p:txBody>
      </p:sp>
      <p:pic>
        <p:nvPicPr>
          <p:cNvPr id="19464" name="Picture 8" descr="http://www.google.cz/maps/vt/data=Ay5GWBeob_WIPLDYoIWcfVXxvZu9XwJ55OX7Ag,N7BySWBxk6AxKtfvJ2-C4jpnEbaraeDB6vG1jKs7K7uUG-t4vUGaZ6BOHmcqKqpajMYRcIkeDLfRCCX8S9qcdFn9wroJ3qQS3bzkcRCXDH2drWob6wXg0HwjVRyOc058sllo2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143504" y="3571876"/>
            <a:ext cx="2286000" cy="2962275"/>
          </a:xfrm>
          <a:prstGeom prst="rect">
            <a:avLst/>
          </a:prstGeom>
          <a:noFill/>
        </p:spPr>
      </p:pic>
      <p:sp>
        <p:nvSpPr>
          <p:cNvPr id="19466" name="AutoShape 10" descr="data:image/jpg;base64,/9j/4AAQSkZJRgABAQAAAQABAAD/2wCEAAkGBhQSEBUUEhQSFRQWFRUYFBUVFBcUFRUUFREVFBUVFRYYHCYeGhkjHBgXHy8gJCcpLSwtGB4xNTAqNSYuLCkBCQoKDgwOGg8PGiwkHyQyLCkpLCwsLCosLSksLSwpLCksLCwpKSwsLCwsLCwsLCwsLCwpLCkpLCwsLCwsLCksLP/AABEIALcBFAMBIgACEQEDEQH/xAAcAAABBQEBAQAAAAAAAAAAAAAAAgMEBQYBBwj/xABNEAACAQMCBAMDCAQKCAUFAAABAhEAAxIEIQUGMUETIlEyYXEHFCNCgZGhsRVS0fAWJCVDYnKCssHSM1N0kpOis7REVKPh8TVjc4PC/8QAGgEAAgMBAQAAAAAAAAAAAAAAAAECAwQGBf/EAC0RAAICAQMCBQQBBQEAAAAAAAABAhEDBBIhMVEFExRBYRVxkaEiIzIzwfAG/9oADAMBAAIRAxEAPwDCRRFKiu11hz9iIoil0RQFiRRSsaMaAs5FEUqKIoCxMURS6AKAERQBS8aMaAE12K7jXcaBCYoilgV3GgBuK7S8aMaAECu40oCuxQAjGjGnMaMaAEAV2KVjRFArExRFLxoxqSQrERRFLxoxpiERSgK7jXYoATFEUqKAtACYoil40Y0AIiil412pARYruNKxrsVXRKxGNEU5FEUBY3FdApcURSCxONGNLArsUDXI3jXca0vCuVC6sbmQkAoVVnBBnfyjftUv+BA/Wu9B/Mv17/V6elYZeIYItqzXHR5WroyEURW1uckKWMeMBG0WnPfqZXuKUORhBAF/eMSbNzYRv7K7n41D6jh+fwP0WQxEUY1szyQgP/ijsvSw/wDa3x79vSpD8jK0kLqFkbAWXIBnqchJ27etP6lg+fwP0OT4MKFrsVujyOgDDDUyT5SbTyojYQBB37mm/wCAi9Y1PVdjafp9b6lL6lh+fwHochiYoxrcPyQrEkLqF9ALNwgb+pXuKUeSbeLCNRM7E2bhKj0gLFH1LB8/gPQ5TCxXQK2R5LUEbX/qkA2mBj631Z+2nL3JiEmF1C9IAs3CAZ96z0p/UsF1z+A9DlMTFditweSExYRfknyk2rkgekYxTP8AAtMut87jbwW6Qcu1H1LB3f4F6LKY3GjGtnf5LSdmurMeXwn23825AnauHlG3gYa5lJxLW2G07CIin9RwVdv8B6LL2McBXca1o5Otg73Wxy/UIJX49jVPxjgxtMcd02xJImSskR1MGe3arsetw5JbYvkqnpckFuaKrGjGnIoithmG8aMaciiKBDeNdApcURToQmK5FLijGmAmKKVFFAEaKIpYFdxqIxEUUvGjGigExRFOAURRQDcUoClRVlouA3LtvxFAxBIO4mQJPlmaqyZIY1c3SLMcJTdRVmn5O4Amo0jvce9OdxVi86hQthWGIB9a0yfJ5pgyqburYgEwdSzDYT5h6VV8m8WFjRC34Lt4mTZDFf8ASCBszA7ADrFXyc9qXZPm94soUtsoEMCR5st9h2muUzyhLJJx6WdFiUowSfYhW+RNM0sxvLiq7LeYLu1wE7n+iK5qORtN4YxW5DIxya42YOLQQfSRP3VMvc5YEH5ve85RABBE+YgmDsN+p93rTlzm4kEHTvuCJkHqvx/Cs/8AEs5K23yBoxcK43iVDHe8zDy/rL76abkTS7s6kEKNhcZF6vv9sCrLS88l1DLproyg+bymPeO1Jfm8m6VGnuTghOxwjJgAG7t7u1R2oabIn8B9L4YxtNDIxlnYsJBIg+74U5/ADRB4VGLBWbe4xAj9YVKv86EWyW09yIA8oLNLmBtHv69qc/hc2/8AF3+/7O9OohbK1uRdG3mdCIUdHZRMtv16mPwrjch6TEY22h0ZpLNkCQYg08OfwS2Onu7MV8ylRKsRPwn8qdfnoEhBYuZPlAA2AWJJboOvT3U6iK2R0+T/AEIeAjFgC0eIxAA7MKS/ImjPmcMgA7XGUbFj8ZNWFznAoGd7DgAEmDkYA7Abk+6o688BhkNPcggbEwR36fbS/iHIwOQ9LiAgeHUmTdbISNoPaPeDXbPye6QPAa+WUFo8diNjHmFSLPOgcsF090kQG2AElZgEkZRPUbVIuc5BIB09wFyFEAMSYLbkHYQOpo4DkgDkbTMuT3L6QvRNQ6rtJJ6zPT7qcs8jWSoAuarzLIY33zEjaJO0fCprc0j61i4B3krAHXcZHpTdnnFHUMti6V7E4jbsQC0/fUuA5If8B7QJA1OtJCloOqcgrMQQTWJ5y0Js3lRbl1kNpWxe6zqHzcMYJidonrG1eh2ub7Zdgtq5lAL+wImcQTIBmD0JrK88J84uW3VfDMC3DlfOzNKBcWO+7T0iOtbNFOGPMpTfBm1MZTxuMUYbGuY1O13DnssFcQSJG4O0+41GxrqYTU4qUeh4EouLpjWNdwp2KIqwgNYUYU7FGNADeFASnIoigBvGinIooAhgUqK7FKC1ELERRFLigJQMQBSopWNdigBuKmWOYW0tpsbFq/JBi41xcR0kYMB6TPpTGNdwqnPijlg4S9y3FkeOSkiZb5zYkhdFoTFy3bENqCC9wTAJeIXueh7E0sc1XGdY0eiANy4kxqCCtoEtcgmcfdGXuqx4FwFEsDEouSmAboWCxbeOogR+HpNWyaZZJZkkhoC3R6hlncAR029K43JHZJx7HTRe5JozNvnO5iD8y0Cg2nukeHeJCqcV+vuWPSOneKU/NV9Q/wDE9BKpbJHhXD57pgWwc4mNy3s++tUy2wPaSexF0A9DuesmT167D4Ul2UzDJDTkPEUH6o228oAE7dyfWq2yZmTzVqMiBpNB/pVtD6G4AzFZc7vAVfU7N2Jotc132xHzbQAM1wBvm9wRat9bsF53gwntmOh2rSSpIJdQO4zGwkkdNtun202yLAh1IHUtc3InLvO87ffRuDgzac33yAW0ugA8Nrjfxd2xQGE6PuWO2I3XuBBrr82XwGnS8PkIhIFhjFxz5bQIeCYEl/ZHcitGnXdre8T51kQT5ht1inbt0dM0I3+uqkA7iI77D8fWlY7Mpc5kv5ELpdAWzW2o8FgGukAssl4GMnzHytGxNLTmS8WGOl4eQWYBvm9wTbSc7sF5ER7B8x7A1r9Ldtgkm5b6kD65KlAPUAHLekXWQNIdCNt5I3iDsT06/h6UwMmObL+zHTaAAqzk+BdONoGEeA5JyO2A8w6kUluZ78HLSaCQgLDwbjEO8+HbkPvkI8wlVncitWt32vMpO8S4iCT+ME7/AA9IrrmDIYEz+sh+3t93Q0gMw3NOoEqNJoCQVQAW7gyvGMrQOceUGczCGNia6Ocr3QaXQEEwp8O+uSqJuvu2wTpBgn6oNagEZDcQO2e0+/fpM9qUboB2x9kD21BJHc7H39+1FiMuOb7hidJoQu7ExqBFkGBeIBJwJ2Cxl6qKUvOF0e1otGp+sMtQCrNPhIYJln7RIE+YrWkW9BmE9Y8RCMtx0xEzsTuIp3EQTNroIGaxEge116b/AH07YqMsedbgn+I6bL2cRe1IJuiM7I3jNRufq7bE1G1PyilRPzPTv0xw1Wpm4vQsk9QD5TMb9JrY3dOjf6kdZ8ynsR3/ADrL8ycItG9buCCUDbAqRkwENCnqI6x3rRp4ebkUO5VmmscHLsRNbrDefxGTAsB5A7XAnlGwZ9yJk/aaYxpyKMa7LHBQiorojmJScm2xuKMKdxoxqwgNYUYU7FEUCbGsKMadiiKAsawop2KKAsh40Y0uKVhQSGwtdxpeNdwoAbiu40vClY0AN410JTmFdC0hnpnIWlNzRL5gAHuD2V6TPUie/rWjPCDHtD7l/ZWd5QEcIun3ag/8h/ZVNc0QU4i1K4IciLrT5EyZnDYgS0d+lcdq6WaXHuzpdNbxx+xuf0F/9z4bV08IO/0h/CvPVs+RC9iyrM2IU5E5G3nA828QZ+HSnremVlkWrXtQStpmgQSIJuCSYiOskCKyWuxfT7m7/Q5/1m3bpWe5l1lzTultQLmSF5L4QA2P27kVF4TorRIdQmSXbQkJid364liYIg70vn27GqsGY+jKnaQFL5M0d4Cnb4Umk0+At3RBXmO+JAs+aASGYgicgPyNNWOZ9STBRAQJJL+SP63s/jTTzfug21ChVVYcl1RSdjc7sx7INzA7VTce500Wl8hB1N5es4lVI9f5tPSAGPvqKj7InZqF5nPVzbHvVi+/pstNabmx7xOAtEB2VZu4s2LFZhlESQdq8w4t8requqFthLQHdfMekQcgU+5RTvAflYe1bW1ftJdRSTJPmJLMxJDAqd2J6Cp+W6I7kelrzDfBIFtR2KlzkOvu6bdacPMl8EKbY3HXMgdY3OP4e8VB4DxLS6+0fm7YsBLWXkR7x1Kf1lJX1AqU2nAQq3iApkAx7MXBFtlk7xMHcGB9le1rqSTNVwzQvcthrjBTG6g5AT0OW1T14RA2b7wDUHhqj9HbdPBuDfqYVhP+NZy9wq2m62rcYqQMGPYT0cDv+VWcRXQgrbNY/BSR7f8Ayj9lA4G3dgT/AFAPwisn+j7f6loeUtBW5lA6yBcMH3e+o9rRht1tWipBIJ8YDynp7fXv99K12Hz3NivBCOpX7UX/AC1iOf8ASYXba+X2GMhVXq8b4gelWvA9CGIfFVZLtuMDciC0HZzv91R/lIWbtk/0G/vV6XhqXnp13Metb8lmIwowp/CjCusOcGMKMKfwowoIjGNGNP4UYUAMY0Y0/hRhQAxjRT+FFOwK8JRjTmFKxpDsaC12KcwpQSgLGgtdxpzClYUBYyFpWNO+HS7dmSAO5A++gdnoHLzRwa71/wBHqYjffF+gpm9onLMZuKGRF8i7lQqbEnYCRvHp7zVlyyws6RLd5XBl5GDMIZzHQVMfiOnnp07eC3w/VrjdU1LLJp+7OnwJrHFPsZU8IbPM5M3bJT5Nmyg4yT5iB6SdzTx0IFtbdtcQrAqSH6A7f2vf69q0ycRsfq/+kfWPSutrbA+r/wCk3+Wsu35L7KPSSBGJAD2Asx0DqDJ6kn7gKjc6ox1VqFki3Cgd3e6VUEdx3PuBrQnX2D0G87fRNse31fWs3x/Wq2sstJClSqEgrN0LcxABHWCTQ1SCzBfKHzKdIg0enc5MMrr75Q/U+oZ+p9FgCJNeVNcHxP4Vec9XLnz6+boZWZyVDbEW+ibemIWs4BV8IpIqlK2OfOT6x8NvypXzk94PxrQfJ9yoOIa5bDllt4u7ssTio6CdpJIH21ZfKHyJa0BQ6e+LynZ1JU3LbDeTjtiQR75BqxxSVsUd0uhTcsa1kvq1pyjjdfQkdge237mvoDgV9dXphdxAZBjdQDqo3YQPT219IYdK+ZbbEEH7Z9Ir3/5KeISsOR5kXIjpmCBB9GKltv6JrPOKssiz0DTpGmZYA+jcQDI9luhrP3NO5aR7JS30Qt9VMhtPWIq90esthYORERBt3NxEdMaPnNj9Xf8A/C/+WotWMojZIB8gO3dX37gRB929Nw5UrisbgeS4cQ0BgNvQA/fWh8ewex/4Nz/JXfEsD6h39LNz/JRsCyn4aoUHqPMh6EfzhMbgDv0FQ/lETz2t52f+8taJ3tH6jH0mw/8AlrO85XfF8MqrwobIlHESViZHuNbtA1HOrZk1lyxOjIYUYVIwowrrLOcZHwowqRhRhRYiPhRhUjCjCiwI+FGFSMKMKLERitFSPDrlFiK3Gu4U8EruFFjsZCV0JTwSlC3RYxnCuhKewpWFFgMBKUEp4JShbpMDRcB5Lt3dOr+Ha3LdQQfaIOwFSzyCg/mrH/N+ytByisaK1/b/AOo1TOKalrdpnVGdvQRO+wMdx06Vx+ogvMk/lnUYW/Lj9kZI8mW5jwrPvO/7KVb5PtCPobP3GoTcw3WD4vdZ1BJbwgEQx3UGX27dJO8U9y5zG9wq8tdtOQs4wVYxG0AyJhgelZaRfZYXOTLX+ptT9sCs7rOQ1fiAUW1GFjIYOUGT3isnv0EelejAg1AtR+kTH/lrf/cXKnSQrPlXmPL51dDliy3XXzGSFViAJPpEVpOVeRw6re1AkESlvoCOzP339KqObGA4jdLCV8Ziw9QLpkfaK9ZtAFQR0IBHwIkfhXs6DDCbbl7ex5etzSgkl7i+BcJy8Szaxt52biqQMQCQCJx7bb+6ayum5ZLO6X18qkqy5Cc1aCjQZgR9xEV6PydYHzgk9kMfEkCs1znbOl4izfzd2HI/WBEMR/SVgT8CaWsWJamMsi4VHoeFZNRLS5MOB/yab+X3R51zPyb83+ltSbJMOp6pJgGe6/lW15G4Bduap7LtcizZt7W7kK7nHzZIYMLiJ9amcZuIulutc81vwzPvDCBHxkRV38kOnYXb9xpPiYFCQAfBwm2YGwkbxO1U+IYYQmtvRmTRZZzg93VFtZ5ERAR4SbkkliWJJMnf308ORrf+ptT6y2/4Vsm2qs49xI2bWalJlYDfWlgIA6kntXmuKRvTsz1zkuyBLWrIA7yR/hRb5JtEAi1aIPQ5GKkNx4XrQZQ6vO6G2xJGREAiVnodiaq+G8bvC4wU22W2LauD7QYguUO8ggEA9N52qPA+SYORbXaza/3m/ZVRx/lm3Ya2wtopOUFST6T1Hoa3fDuIJeTJfWCO6n0NUnOqyLXxb/8Amt2iivPi/wDuhl1bfkyMb4dHh1J8Ojw66izmiN4dHh1J8Ojw6LAjeHR4dSfDrnh0WBH8OueHUnw6MKLAjYUVJ8OuUWBVBK7hT/h0oW6dgMC3SglPi3XRbosBgW6ULdP4UoW6VgMC3Shbp8W6ULdFjN7yuP4pa+Df32prmjXtaRMTGbQSQMQBHtMWGIqRy2v8VtfA/wB9qi8y33VrXkzQsRAHnW5BxIM9CMh6gxXJ6jmcvuzpsP8AZH7GN4jrYVzY8mQVVulcXZmaBih8zLOwBnfcxtM3T2vDtk2yzLAuCLZjIksHkScpMksd5ERArl9QdI3hoLZW5AyKyItrdDsewBI2mRjvFNay0G09i+oXxfDuLJaHljCnGQDIAbKOgFZS+zc6RpRSRuVUkehIEiKiWG/lAz/5a3/3F2pHCsfCUK2QVQmUzJQYEz33BqOq/wAon/ZrX/cXak+gHzvrNOtzjRVgCDqDIIBBi6SQQeor1BbVebBf5cH+0t9/iGvVBaroPD+IM8PX8yRO5YON/wCKn8wazHyluLmtifYtoI+ILH+99taLR3hbcOxhR7R93Q1lecVI1974qw+BtrP3EfjWPxVe/c6H/wAw15r7pP8A0K4AguWDbcKwUlSp3GJGwIPUdfsq++RuyVV56A4qPQIv7SapuU7M+IQIkp326Gf8K0HyS60MrpiQbbMCezhvMD8diD9lU5JbtPjb+SrVY1j1ueMenD/PJ6JcFVfHeGpdtFLh2369DsTi3qPdVqVqv4rcXHEkTI8uxkENMggyIBrG+hBGQ0YRXBX6OCpDAMiMoTdjESIJEGZk+hqq1jy3kGAYSwCkNjsSbZggmJG8H3HqL0cNVwFzcobZZXGwEHpI2AMzHv8Asqs1VvC0pZ1CuWKIVZi7rBTcsdhiZHeR9tdFhr+BQNMuIAUdIAGW25IHft9lQ+bBK2/i35CpXLTg6RVDFimxJnc9SYPQGZjtTXMiSifE/kK3aN/1YmTV/wCKRlvCo8KpfhUeHXSbjnqInhUeFUvwqBZpbx7CJ4VHh1M8KjAUt49hD8KuG3UxkpJWjeGwieHRUrGijcLaUkClKB6j99q8oTUMH8XO4Bk2BkglcmjfbEBQQQDvVkNW6rkrYycgA4kP0JHvM/ua8t+JV0j+z0V4f8npASuha8z4PxK7YlraIsjdiSwiBAjIb96tG5w1I+pJjsokknYySakvE8fSXUi/D5+zN0EpYSsxwHm12JXU2ypMlXCFUgAbGe/Xf4VapzVpj/OD7dunWtUdRCStMyy084umizCU4EqDo+YNPcErdQ7xuYM/bUrT8RtOQEuKxIkAHqPdVnmR7kPLaN9wDbTW/gf7xrnG7sWmgL6nLYQN4PuPSY2ms7pNTftuXQMbQ0rb+0viI7sPKD7XaO4NJ4hxx7trTEpbHjAPDSd7eLXE9QCJ9Olc/qFU388nR4It41Jfb9GcThV9LZ06ktYZrwuEIAwzJGLPPWGLeX0XeDXFQl7YvK5s29OnkwjJhaS0VLHZSDPwymrnmPjb6e0rDwz4vkteG2X0h6Y7bgjp76hfKSgTQMLyg5EBQry2QGUwRuBtPuPvrNRYzccIX6G37HsJOIhZx3xHpSF/+onf/wANa/7i7VDynzE+p8NhbZUGnhlkEeL4gX2unspIHUB96tLOp/lHdSJ09sE+UqP4xcxBIPUknaO3wptUB4Za342P9qP/AFWr1nwq8l0R/lof7Wf+q1eyBK9rRyqDPI1iuSK3i+my090dJtvv6eU1nOZWW5b02okZ3bXmWdy1oi3cj4wD8RW1ewGBB3BBBHqCINI02iREFtAAgmF3IGRkxPrU9ViWeO0u8N1j0WTzKv4KflbTgadSPrMx/GB9m1P/ACUD6S9/Z/ANVnptGtvZFCgtMDpJO8DoPgNqq/kob6W99n5PWLUx2QhDsXwzefmyZX78npVwVB4pw1bqE4qXCsFJ39pYII6Ed4O2wpeo1hD4i27dNwVA3+JmoDcSuAXsbZbEqqqSvUhZ79ydu21YPY0IzdzTIjXbVpyueJZpLMAzmAobyqAkAQPWOlN6F1ZvpWXwluXBbE+wqhrftbMcioZj2I22p3iF57DKVS2hYsx/pLaTNpIn3VJ1eouosuttZEyTIUEe03uqlL5LafYuuWdOE0wifN591gjIbbfACk8fTyr8T+VU3LnN4uahtIitcZQCtyQEZcAxZt56noB6UnQcVe6rpclnS42TbBZIjFQOkYn/AOa9DSxuSkvYy6pOMdsl1VisK4bdSMK5jXs70eLsZHwowp8rUXVallMLbuOY7KcfvioyyxirbJRxOXCQvCklKiXNTfI2sMPf5jufTy0zev6hYZkAHUyYB26Dp7/WKolrca9y5aSbLArRjVM3H7hbJLa4rsQbmSlp6zC7bERS7PFrzBjhplCn6z7r9YlhkSwI2EdN6q9dD2Ra9HL3ZaY0VXPxwpC3F0wcDf8AjC7+hgzEj31yo/UI9v2P0T7/AKPA7PFCAAxbymQPfM/ZVtquKh7K3IgZOpX6oOMgepn/AAqpfhjEkhHknpsB+ZrW8L+T83dGrDU2FL5M1lj57ZtrcImDvliO31hXnygj0EyitcUhSOuwpX6SYjbv1/HarK/yEUW7F+2RbXT3GME+W6Y8sdSoYkj+jTX8Bro1Vqwjqz3FV1bouLIXAIjKYB2juKp8pdQ3Mi2ONriqOWAB7EwPMCftEbfGoj6pGcgZYbwSd+nenuHcsXbi33GOOntm7cDGSVDYSsDc+4xTWg4PcuJdc7rYVFYZQQbpIAWQR7QM9Pxq9cKkQasjfOWtN5GI2YdfX4VN4dxi4rSGg+/c7z0/wp7S8lXLqX3tOrJYCsxPl8jmMgPUHtTvB+VLt/UY2zbY+YgEwCLaEgkkQJg7UW0uGG1P2PoP5Pr7XOF6Z2MsyEk+v0jxVlxPRLcwL+0uYU7yM1xY+h29ZrI8E580qWrdu4ruyoBkto2xsdgEXYQI6bbVa6znjT2S1u/aa3cQnyyXBHVYcCN1x+BMdqgWoiXuTIXSW7TFktag3XL7EjJT0HWIqJ8p/CgdLdvscsUtpaBmEm59IfST5RUHm7nhhasXdMgWz86tC9dMyFW4hwCnc5A7kA7CKzHGecH1Oq4hYWWs3bATSqVBCugUqwkfW+kO+8lfQUhuTao9N5D4WLGhthNzcHiksPrXAu23YQB9lR0uXLnGCCAqWltdv9IQ7kGZ2E3GP9kVj+TedxpbFuzq7bNg2Jdbh8RQzM26DYqnTqCNoB7UL8/X7q3PDfw9QL589oyPADKFTzkxvJ2I6HuTKSHKTk22Zfimv8LiF15IK6i4ZHURdaI99anl35RzbcLddrts+X3qTBBBPWs1zTYa9ee8toq9xmYqgTwwSykYwSR3kHqRM71Tvo77gAWpC+yYA9JJM79Kt/lacXRQ0mqaPozS61btsXEMoQCD8ZifQ7HauXuI20IDMAT0nvXivL51NvANcupaDfS20cqWADHIFTDN1AB7kSR1py6+oL2wWuuoknK6enREJkTEA/2jWr1T7GdaZdz1XiHN9iyAcsiYMDss9T6dOlXfJfA0sYOjl/GthidsfZkYx/W/CvLeTeadRY1WLOF0+D5pjINxbEW/Nud2xHu/GtLy1znb04f5w15+rqzE3CC7SyAggiBiNwBWbLmlN8mmGKMFwepapiG29BVJq7ZtSxYsbuqtH+qv1UHuED8a8r52+UC+NXGmuutlgkbwBuMh5tw095Hw71SazmjW2zbuXHc2rmZsFrghhuguQu5iO8bfjRT6l6dKj27mPg5vWWxE3FVwnvDqFYD7Kc4twBNQbXiGUQyybxc8sIHjqAd68J4dx/iN+74WluteuMolQBGKWVLEG4RvLEHbqu0zTvA+cNR8503zi64RNT9KmM42lODZQsEQxEKSdifSZVQm7XXoem6nk9rl24umuLYQti0IS8C2gCq43C7SRI3qv5l0x4TpVKXWJe51NtIYhCQsM4MT6SfdUfV8ee1YutcKrdIHzRmRpvDMsbjqpK21jFQrHICZ61XcTcarhmmvMWcWrajVjAspuO1pJ3M+IBkwKgwep33E2uBS55ZG4N8o1wuGuQbZY5KNiB3xLdPhtWk0XPVlj5yVG+8fcDBIrA8M4ItzUXLdqSgDNkEx8O14pAYxiWIQKSogkk/GpN/lZbxA0eoW/cJkWhauWvKBJYtdOIHTqZO1WLJki+GU7IPqjWXvlG0+RUhwDtkI226j7fyq40/G7SWlK3LrKUDiQWn6YA9d9xsR6EmvJuGcq39TcdLeJZUDEBgNp83mO3l9O/atFprbLprpt5XUsKodphSfGTE25gsCJkECAe/SoZck5qpEscIwdoe45zvlecIXxBaI6SYAj3CDHvJqt1nO125Kl/L5diB9XcSaL/Jl+81l08NPnZuNZtkmVti3lLECAAZ9eo9dmF+S7U3AjLctkHMqVLQwtk55GPLJZVHrBmKo8tss3jWk4ibjw58oIy6f4/dVlzHzGttD4AUSCohUBWAAT0kdSJqXx7haaOyi3ba5kwDZc3SVt9S2y4k7R171k+IXrToQFcENO69ikACOu/X4VKOJjc+5V6njlx2l8iYgeXoB0FFTNHwW26yfGJBgkFVnYH6x9/WirPJXYq3/ACQV1zgzKf8ACU/4U5+km7i3/wAMD8qhZUoN++9aKRDcyWNafQf8w/I0oawfqfbncB/B6hZUeL/Vo2oNzLK1rUWYtAAiCBccAiZgyd/hUheJJiV8JgGiQLuzRuJGMH7apRfHrShqRS2oabL7T8VVFYKtxQ4xcLdgOvWGASCPjRpOKeG2VoNbMEAq4BgiCJC+m1Ufz8Dt+Irn6S9341BxJpmgGqt/qv7vMv7Kkavi/jXDcum67GMmOJJgQOwrMfpI+go+fN2gUtrHaNPe4qDa8IG74YcOFIUDMRDbGZ2pjRcQa3dW4j4FCSsIG3JBkhmg7gHcHoKzbapv1vxpPzgnuaewNyNQ+ptl2drl3J2LN7CgsTJMCI+AioFjwEYstw7gghlUz5p6hqpCR6V3OOwFPaKzRrxC0Otxh8E22+2mtLrrKjHxGIH9CPs61ngR3FGQ9DT2is1i8Rsx7T/7opX6Rs/rP/u1lVyPu+2nUse+lQ+DQWtZZBbzsQWLbp02A6z7hS7mosshXxGExvjJ2M+tUAsntt+NTLMKNyTUWiSovDqLTASXP/6xH96n9bxFLmntWJKpZJKRaEySCSWyk9O9UY1IpQuVElSLrhnFxp7ni2SwuQRl4aEkHtufd6Uw+uWZ+kMkkkgdT/aqtzoyoE0XGv46boXPNsFxXZRC+m35mkpzC62msqXFtyGZfLBIiDPXsO/aqiRRIppIRZ6XjjW8vDLpkuLQwEqeoOx2pixxZrbZWy6NBEq4BgjcAhahUlhU1RBpk/T8Ze2xa2XViCCVuFSVMSDAG21NJxV1RkWQrRkodgrR0yUbGPfUMzQGH77VLaiNslnizwJk4iF8z+UHsu+w+FMNrW/ctH502U9K4V99PahOTD5w3ov4/tpDahvRfuFdg0nI0UhbhPjN6D/dX9lFdophZQjVH3fdQdUaKKBCDqTTTPRRQSOZV1TRRQA6qt+5FKj1P+NcooADcHv/ACrnij0oopEjviUoXaKKAOm4fX7qcVCf/feiigCRbsD9x+2ncFFFFQ9xoCRTir6CiigkOoGPoK782nrJrtFRGhxLcdBTlFFJgcroaiikBwvSwpiaKKkDCK5NFFSEcxJrnTsD7jRRUkRYpEBHSDXRY9341yimQElfj+BrgX94/ZRRQgEFPfRRRTIn/9k="/>
          <p:cNvSpPr>
            <a:spLocks noChangeAspect="1" noChangeArrowheads="1"/>
          </p:cNvSpPr>
          <p:nvPr/>
        </p:nvSpPr>
        <p:spPr bwMode="auto">
          <a:xfrm>
            <a:off x="120650" y="-795338"/>
            <a:ext cx="2038350" cy="135255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9" name="TextovéPole 8"/>
          <p:cNvSpPr txBox="1"/>
          <p:nvPr/>
        </p:nvSpPr>
        <p:spPr>
          <a:xfrm>
            <a:off x="428596" y="5214950"/>
            <a:ext cx="3794193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C´</a:t>
            </a:r>
            <a:r>
              <a:rPr lang="cs-CZ" dirty="0" err="1" smtClean="0"/>
              <a:t>est</a:t>
            </a:r>
            <a:r>
              <a:rPr lang="cs-CZ" dirty="0" smtClean="0"/>
              <a:t> </a:t>
            </a:r>
            <a:r>
              <a:rPr lang="cs-CZ" dirty="0" err="1" smtClean="0"/>
              <a:t>Napoléon</a:t>
            </a:r>
            <a:r>
              <a:rPr lang="cs-CZ" dirty="0" smtClean="0"/>
              <a:t> Bonaparte </a:t>
            </a:r>
            <a:r>
              <a:rPr lang="cs-CZ" dirty="0" err="1" smtClean="0"/>
              <a:t>qui</a:t>
            </a:r>
            <a:r>
              <a:rPr lang="cs-CZ" dirty="0" smtClean="0"/>
              <a:t> a </a:t>
            </a:r>
            <a:r>
              <a:rPr lang="cs-CZ" dirty="0" err="1" smtClean="0"/>
              <a:t>fait</a:t>
            </a:r>
            <a:r>
              <a:rPr lang="cs-CZ" dirty="0" smtClean="0"/>
              <a:t> </a:t>
            </a:r>
            <a:r>
              <a:rPr lang="cs-CZ" dirty="0" err="1" smtClean="0"/>
              <a:t>construire</a:t>
            </a:r>
            <a:r>
              <a:rPr lang="cs-CZ" dirty="0" smtClean="0"/>
              <a:t> </a:t>
            </a:r>
            <a:r>
              <a:rPr lang="cs-CZ" dirty="0" err="1" smtClean="0"/>
              <a:t>ce</a:t>
            </a:r>
            <a:r>
              <a:rPr lang="cs-CZ" dirty="0" smtClean="0"/>
              <a:t> monument. On l´</a:t>
            </a:r>
            <a:r>
              <a:rPr lang="cs-CZ" dirty="0" err="1" smtClean="0"/>
              <a:t>appelle</a:t>
            </a:r>
            <a:r>
              <a:rPr lang="cs-CZ" dirty="0" smtClean="0"/>
              <a:t> </a:t>
            </a:r>
            <a:r>
              <a:rPr lang="cs-CZ" dirty="0" err="1" smtClean="0"/>
              <a:t>aussi</a:t>
            </a:r>
            <a:r>
              <a:rPr lang="cs-CZ" dirty="0" smtClean="0"/>
              <a:t> la </a:t>
            </a:r>
            <a:r>
              <a:rPr lang="cs-CZ" dirty="0" err="1" smtClean="0"/>
              <a:t>place</a:t>
            </a:r>
            <a:r>
              <a:rPr lang="cs-CZ" dirty="0" smtClean="0"/>
              <a:t> Charles de </a:t>
            </a:r>
            <a:r>
              <a:rPr lang="cs-CZ" dirty="0" err="1" smtClean="0"/>
              <a:t>Gaulle</a:t>
            </a:r>
            <a:r>
              <a:rPr lang="cs-CZ" dirty="0" smtClean="0"/>
              <a:t> -</a:t>
            </a:r>
            <a:r>
              <a:rPr lang="cs-CZ" dirty="0" err="1" smtClean="0"/>
              <a:t>Étoile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18434" name="Picture 2" descr="Soubor:Arc Triomphe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14282" y="1214422"/>
            <a:ext cx="3423785" cy="3714776"/>
          </a:xfrm>
          <a:prstGeom prst="rect">
            <a:avLst/>
          </a:prstGeom>
          <a:noFill/>
        </p:spPr>
      </p:pic>
      <p:sp>
        <p:nvSpPr>
          <p:cNvPr id="10" name="Obdélník 9"/>
          <p:cNvSpPr/>
          <p:nvPr/>
        </p:nvSpPr>
        <p:spPr>
          <a:xfrm>
            <a:off x="214282" y="4786322"/>
            <a:ext cx="2286000" cy="18466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00" dirty="0" smtClean="0">
                <a:latin typeface="Arial" pitchFamily="34" charset="0"/>
                <a:cs typeface="Arial" pitchFamily="34" charset="0"/>
                <a:hlinkClick r:id="rId4"/>
              </a:rPr>
              <a:t>http://upload.wikimedia.org/wikipedia/commons/thumb/c/c4/Arc_Triomphe.jpg/553px-Arc_Triomphe.jpg</a:t>
            </a:r>
            <a:r>
              <a:rPr lang="cs-CZ" sz="300" dirty="0" smtClean="0">
                <a:latin typeface="Arial" pitchFamily="34" charset="0"/>
                <a:cs typeface="Arial" pitchFamily="34" charset="0"/>
              </a:rPr>
              <a:t>, CC BY-SA, autor: </a:t>
            </a:r>
            <a:r>
              <a:rPr lang="cs-CZ" sz="300" dirty="0" err="1" smtClean="0">
                <a:latin typeface="Arial" pitchFamily="34" charset="0"/>
                <a:cs typeface="Arial" pitchFamily="34" charset="0"/>
                <a:hlinkClick r:id="rId5" tooltip="User:Benh"/>
              </a:rPr>
              <a:t>Benh</a:t>
            </a:r>
            <a:r>
              <a:rPr lang="cs-CZ" sz="300" dirty="0" smtClean="0">
                <a:latin typeface="Arial" pitchFamily="34" charset="0"/>
                <a:cs typeface="Arial" pitchFamily="34" charset="0"/>
                <a:hlinkClick r:id="rId5" tooltip="User:Benh"/>
              </a:rPr>
              <a:t> LIEU SONG</a:t>
            </a:r>
            <a:endParaRPr lang="cs-CZ" sz="3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8436" name="Picture 4" descr="File:Paris-0792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572000" y="142852"/>
            <a:ext cx="4427869" cy="3071834"/>
          </a:xfrm>
          <a:prstGeom prst="rect">
            <a:avLst/>
          </a:prstGeom>
          <a:noFill/>
        </p:spPr>
      </p:pic>
      <p:sp>
        <p:nvSpPr>
          <p:cNvPr id="12" name="Obdélník 11"/>
          <p:cNvSpPr/>
          <p:nvPr/>
        </p:nvSpPr>
        <p:spPr>
          <a:xfrm>
            <a:off x="4572000" y="3071810"/>
            <a:ext cx="3429008" cy="1384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00" dirty="0" smtClean="0">
                <a:latin typeface="Arial" pitchFamily="34" charset="0"/>
                <a:cs typeface="Arial" pitchFamily="34" charset="0"/>
                <a:hlinkClick r:id="rId7"/>
              </a:rPr>
              <a:t>http://upload.wikimedia.org/wikipedia/commons/6/66/Paris-0792.jpg</a:t>
            </a:r>
            <a:r>
              <a:rPr lang="cs-CZ" sz="300" dirty="0" smtClean="0">
                <a:latin typeface="Arial" pitchFamily="34" charset="0"/>
                <a:cs typeface="Arial" pitchFamily="34" charset="0"/>
              </a:rPr>
              <a:t>, CC BY-SA, autor: ger1axg@web.de </a:t>
            </a:r>
            <a:r>
              <a:rPr lang="cs-CZ" sz="300" dirty="0" err="1" smtClean="0">
                <a:latin typeface="Arial" pitchFamily="34" charset="0"/>
                <a:cs typeface="Arial" pitchFamily="34" charset="0"/>
              </a:rPr>
              <a:t>Attribution</a:t>
            </a:r>
            <a:r>
              <a:rPr lang="cs-CZ" sz="3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300" dirty="0" err="1" smtClean="0">
                <a:latin typeface="Arial" pitchFamily="34" charset="0"/>
                <a:cs typeface="Arial" pitchFamily="34" charset="0"/>
              </a:rPr>
              <a:t>Share</a:t>
            </a:r>
            <a:r>
              <a:rPr lang="cs-CZ" sz="3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300" dirty="0" err="1" smtClean="0">
                <a:latin typeface="Arial" pitchFamily="34" charset="0"/>
                <a:cs typeface="Arial" pitchFamily="34" charset="0"/>
              </a:rPr>
              <a:t>Alike</a:t>
            </a:r>
            <a:endParaRPr lang="cs-CZ" sz="3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76056" y="116632"/>
            <a:ext cx="4248472" cy="1143000"/>
          </a:xfrm>
        </p:spPr>
        <p:txBody>
          <a:bodyPr/>
          <a:lstStyle/>
          <a:p>
            <a:r>
              <a:rPr lang="cs-CZ" dirty="0" err="1" smtClean="0"/>
              <a:t>Champs</a:t>
            </a:r>
            <a:r>
              <a:rPr lang="cs-CZ" dirty="0" smtClean="0"/>
              <a:t>-</a:t>
            </a:r>
            <a:r>
              <a:rPr lang="cs-CZ" dirty="0" err="1" smtClean="0"/>
              <a:t>elysées</a:t>
            </a:r>
            <a:endParaRPr lang="cs-CZ" dirty="0"/>
          </a:p>
        </p:txBody>
      </p:sp>
      <p:pic>
        <p:nvPicPr>
          <p:cNvPr id="3" name="Picture 13" descr="D:\Paříž - přednáška\P1090693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flipH="1">
            <a:off x="0" y="188639"/>
            <a:ext cx="5076056" cy="3807041"/>
          </a:xfrm>
          <a:prstGeom prst="rect">
            <a:avLst/>
          </a:prstGeom>
          <a:noFill/>
        </p:spPr>
      </p:pic>
      <p:pic>
        <p:nvPicPr>
          <p:cNvPr id="34818" name="Picture 2" descr="D:\Paříž - přednáška\P1090696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067944" y="3140968"/>
            <a:ext cx="4752528" cy="3564396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2123728" y="4509120"/>
            <a:ext cx="1872209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L´avenue la plus </a:t>
            </a:r>
            <a:r>
              <a:rPr lang="cs-CZ" dirty="0" err="1" smtClean="0"/>
              <a:t>connue</a:t>
            </a:r>
            <a:r>
              <a:rPr lang="cs-CZ" dirty="0" smtClean="0"/>
              <a:t> </a:t>
            </a:r>
            <a:r>
              <a:rPr lang="cs-CZ" dirty="0" err="1" smtClean="0"/>
              <a:t>et</a:t>
            </a:r>
            <a:r>
              <a:rPr lang="cs-CZ" dirty="0" smtClean="0"/>
              <a:t> </a:t>
            </a:r>
            <a:r>
              <a:rPr lang="cs-CZ" dirty="0" err="1" smtClean="0"/>
              <a:t>populaire</a:t>
            </a:r>
            <a:r>
              <a:rPr lang="cs-CZ" dirty="0" smtClean="0"/>
              <a:t> </a:t>
            </a:r>
            <a:r>
              <a:rPr lang="cs-CZ" dirty="0" err="1" smtClean="0"/>
              <a:t>en</a:t>
            </a:r>
            <a:r>
              <a:rPr lang="cs-CZ" dirty="0" smtClean="0"/>
              <a:t> France.</a:t>
            </a:r>
            <a:endParaRPr lang="cs-CZ" dirty="0"/>
          </a:p>
        </p:txBody>
      </p:sp>
      <p:pic>
        <p:nvPicPr>
          <p:cNvPr id="34819" name="Picture 3" descr="D:\Paříž - přednáška\P1090698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79512" y="4221088"/>
            <a:ext cx="1800200" cy="2400267"/>
          </a:xfrm>
          <a:prstGeom prst="rect">
            <a:avLst/>
          </a:prstGeom>
          <a:noFill/>
        </p:spPr>
      </p:pic>
      <p:sp>
        <p:nvSpPr>
          <p:cNvPr id="7" name="Obdélník 6"/>
          <p:cNvSpPr/>
          <p:nvPr/>
        </p:nvSpPr>
        <p:spPr>
          <a:xfrm>
            <a:off x="0" y="4000504"/>
            <a:ext cx="819455" cy="1692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500" dirty="0" smtClean="0">
                <a:latin typeface="Arial" pitchFamily="34" charset="0"/>
                <a:cs typeface="Arial" pitchFamily="34" charset="0"/>
              </a:rPr>
              <a:t>Autor: Soňa Havlíková</a:t>
            </a:r>
            <a:endParaRPr lang="cs-CZ" sz="5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42844" y="6572272"/>
            <a:ext cx="819455" cy="1692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500" dirty="0" smtClean="0">
                <a:latin typeface="Arial" pitchFamily="34" charset="0"/>
                <a:cs typeface="Arial" pitchFamily="34" charset="0"/>
              </a:rPr>
              <a:t>Autor: Soňa Havlíková</a:t>
            </a:r>
            <a:endParaRPr lang="cs-CZ" sz="5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4071934" y="6688723"/>
            <a:ext cx="819455" cy="1692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500" dirty="0" smtClean="0">
                <a:latin typeface="Arial" pitchFamily="34" charset="0"/>
                <a:cs typeface="Arial" pitchFamily="34" charset="0"/>
              </a:rPr>
              <a:t>Autor: Soňa Havlíková</a:t>
            </a:r>
            <a:endParaRPr lang="cs-CZ" sz="5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0"/>
            <a:ext cx="7242048" cy="1143000"/>
          </a:xfrm>
        </p:spPr>
        <p:txBody>
          <a:bodyPr/>
          <a:lstStyle/>
          <a:p>
            <a:r>
              <a:rPr lang="cs-CZ" dirty="0" err="1" smtClean="0"/>
              <a:t>Opéra</a:t>
            </a:r>
            <a:r>
              <a:rPr lang="cs-CZ" dirty="0" smtClean="0"/>
              <a:t> </a:t>
            </a:r>
            <a:r>
              <a:rPr lang="cs-CZ" dirty="0" err="1" smtClean="0"/>
              <a:t>garnier</a:t>
            </a:r>
            <a:endParaRPr lang="cs-CZ" dirty="0"/>
          </a:p>
        </p:txBody>
      </p:sp>
      <p:pic>
        <p:nvPicPr>
          <p:cNvPr id="32771" name="Picture 3" descr="D:\Paříž - přednáška\P1100719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3568" y="1340768"/>
            <a:ext cx="2688299" cy="2016224"/>
          </a:xfrm>
          <a:prstGeom prst="rect">
            <a:avLst/>
          </a:prstGeom>
          <a:noFill/>
        </p:spPr>
      </p:pic>
      <p:sp>
        <p:nvSpPr>
          <p:cNvPr id="32773" name="AutoShape 5" descr="data:image/jpg;base64,/9j/4AAQSkZJRgABAQAAAQABAAD/2wCEAAkGBhMSERUUExQVFRUWGCAaGBcYGRoaGBoZGxgaGBcbGBoYHCkeGhsjHR0cHy8hIycpLCwsFx4xNTAqNSYsLCkBCQoKDgwOGg8PGiwkHyQ0LCwsLCwsLCwqLCwsLCwsLCwsLCwsLCksLCwsLCwsLCwsLCwsLCwsLCwsLCwsLCwsLP/AABEIAOIA3wMBIgACEQEDEQH/xAAbAAACAwEBAQAAAAAAAAAAAAAEBQIDBgABB//EAEMQAAECBAQDBQYEBAUDBAMAAAECEQADITEEBRJBIlFhBhNxgZEyobHB0fAjQlLhFGJy8QcVgpKiQ1OyM1SDkxYkNP/EABkBAAMBAQEAAAAAAAAAAAAAAAECAwAEBf/EACwRAAICAgIBAgYBBAMAAAAAAAABAhEDIRIxQSJRBBMyYXGBFEKhsfAjkcH/2gAMAwEAAhEDEQA/AN5gO1a0gAkLSA3X1398FjtIhQVrQoK1U0l6WBqx90YRWHRVipBZItYJOxRz6iL5RmA8KgoFRpQslqUSxd+keCviZx1d/k9p/Dwe6Po87AInodK1MbFJI+jQumZEpB4daiXuot6PGTw2dzZYqFJLA8JIqSzNRz5QUjtKe8CjMUFBxUnpqDHh5bQ7zY5fVHf2JrBkjpPQ2xeGWUJTx2qoKZiP0tUh7vZoGkiZKPGVlJDhTqIIpVvXeLMP2mWAgBSVBNyRVQrchgL7DaGuX55KUlpgCS5NASmppVuUCsc3qVfkzc4rcb/BmMTi5ipnBrUFWYqG3izdb+kSlSZ9itYO/Gq9DubM9GjRYrMsPUAn2gxSNlXLgbVeKAjDtMAmsAoA7PqAFH6nYbGFeH2lf7GWXX0tfoSozBZUE6lanDgk0A+MNcXiCEPW4DhRe/j098X4vLJZClakqMpnIuHs7XpEzkyw+pTy3BIAqQ7tTlA+TkToDyweyWW45KEAlSlagXF20szeRicrEutQ4lFK6PZgAGcdYHzmSlBliWGd9/e/3aKMDKmqmKAulRUxtZjxNQ1bwMX5SjJY/wDH4JcYyTmNZOJaYCTsTvYFiPEGIYjNT3S9LvVmqaK2D8oqlZPMUTqJJZlB2S/Qe89YHOQrMl7F6hy5A2vcQ/8Ay+ELWO9v2K586YkUUbaieqSD8RblBWFx7kApIC99TsKmnp74FzTKFS5SVDkHDlgWO28CYcqUuWJZClDlUhgPIARz3PHOiyjGcbRqsVmSUSyoEW4fOsZM4hTg6lFlDc867w0lylCYNQfSRqcPSt2sG5wzmh0KBCQ/D5lQIHoffF5qWbb1XglBxxa7sz2YzFaaFtJ2J6XrCxMxS1OCpnu5FRf3Q6Rl4JmGaeFBAqaO4TX72iyaJCfamg6FBDJJpq5BJqA/Wxjm+VKW+i6yKOkZ7upyQVMVPdiRVgedBX3wfIxKwjRpXqL0ru9jdvoYYfxuHllelKlELDNTUKai5Z2rU8usGjtBISCdJfk1aWc29+8ZYop7mkCWST6gJkZWsEqJOq4FSkA2et22hgMuXxaqJSkFWpRIF6ufukLsy7RKVrAXoSvTQNqBHI2q3uhTjc9CyVKUpWoBzVil2Dj2TUmNyxR6tjccku6Ru0ZZLRxFTcjqp6wrxnaZKF/hoCuFioqo9GZnpztGNXjpihwpNAq9QClms4D+IgdZUS6pgDEFhdmOocLm55i0GXxTX0JL+4I/Dbubs0OI7VzEy2XMSANxwm/MH5wnm58zsFGrEmgch34r03Y3gIYVIskqLFJJo4J39pR5XEHZdlk2cppQDmpalqVLvyF4jzlN07ZbhGK9hlkyJClKE7hcULsH3r6nzinA5ciZP7twxLAmtBR2O5O8crBKGxfcsCTyfS29a8zA68M3MHbZulqesDmtJrr+5uL20w7GZStE3uUklXSxBqDpNBsDFOOymZKOmYlNiXbmGNUEbUiPer1OFEqoQTs3UEwTjs0mTgkrILBhw6erl94zcKdd+Armmv7ixeBCWJQ1qijgWZwKecRMsgUUsU38X67Uh3js3XNloQUJ1IbiBd9m6UvFmKx0tWGTL0EKBYLYANuTu/QwajumblLVoSCbM2mJ3YKp/TcCL04ibySrwI5ch1himbh1YZQL98DQ1rVh0ZoGw8iQZS9S2WG0p5v1+7RuPW17/wC/c3LvT9ipOIX+aUNtvOvhG6wEh5X4inSdjQAXDmMbleWomS5hVN0KSHAO9PsUhorOSuVaqAkBq3LP7to6MElj9UvPRz54vJqPgY55jJXclKUgkmlKAvf3QmyvMjLYgBNCCNruG2itIXxKWWAFhQm9yQ5faPEyBSlQGZzxc2B36QmTJKclJaY0McYx4vY6PaIjiBSxNqPyoxaK15+ba0seX9ngT/LxMQClBcUPCxtR3o/1jxGSslhLAOo0DWIcNU7+dIfllfknxxLwdmGdKmDRqSQG8zz/AGgbIszVKWpTA6qMzF6EffWLDgDoIEpbEsVadgL05mnvisYMSwHSrcVChuK13JMSany5WWXy+PGjTys9Q7KDHfp4xKYqTOdm1swuC+0ZKZgVCqVqb/i71vdhRvGJCZMlupR3ABsST0+kdC+Kn1JWiH8aPcHTPcwkzZalpAKgTX9JIAV87HlC8zJlfZF2cjyvBs7SrEFMxbIWvUSdgEBIqbcvWKpsmQnEaQoqlBQcivja/iI5JxT2uro6YypU+6sBWtW8wC7C5ZqWB3iGgXdSvAM5ZiKkU3g7MJ0gzwZYJlghxWobiZ6s7e+LszxkpU4LlyyEpZkkMFEPcD0hHFb2Om9aFSsJpbgagLqJc6XIPCB8YuxOXzJQSVJ0avZoBS+7kHzg7Os5M9YOkJCQ1+o3322aKcfmMyaUlagdALAJ6Nvel4MuCtJ37ATk6tfk8zLs+uXLRMWpys+ySSRYvXpF2IwWHRhBM1AzTYA2a6dIsIDmzCopqogBg5dvdSPJWAVsj3H1BNI3OKb4rwanStl+V5vKlSZiDL1LIIBajENfo/nFGW5tNw5UUBI1bLpSgFCX28Kxd/lKmqyR1Lf+NInJy5JPtOd9CfOukHxgqc9V4M4w3fksn9oMJqCUT0ajQJGtdRsWUSL/AKYhis40nSEqWWNQxQSLjiCTQ0NN4wvZXDSxjB3rBLkKcOkHlcMKBi+9Y2uYYxODmJ0d4uWXDjSbmiSTTTu4fa8dU4RvwQTrTs4ZzKYd4EIUQ7EsAHKQdTNseR8IHV2iwgLHUHsUuoHwUHEKl5klSlAatddS1IQXD00M4FKkjmeUCTghCgpStIPNLqbdnUyn8ohxVlkaZOZYQ/8AVZ/1AD4isESu5V7M5Jfqxt0MZY4eVMllKSsanA4CCajTqKVFBcXIJJc84Z4Ds4BKDKIUVaQi2hnLFizEteoJPOA4IN0PBggbLSfN/q8eHKSLFP8Axr7oWpydAYBaU2cHXrtYtXlEF5eAAAs2qQZp8jxBvPeF4o3L7jYZMs/lST5fIj1gnB5dMlqsEvapIcVY1Nw/pGdUgByibMV/rmECjgXd+kQ/zGYFUmLcB9Oomz1ZSq7+Qgqk7oDtrs3GEwsxZHeoZKfZTSpp6b+6DsJggmYQAUgpd71BZg9qNGUHaYFAV3hdkvV6so8ukETM3mLA0rANPaq44eVmv5R1LNjj2jmeGcvKNYvCAHUVWF3a3Nr33gYSkqOk1qBVT2TqPje/hGRQnFzF92Vu4OoBNDq3JAHT0iqVhprN3qkqDq1AjiAACn5EMR6QZZ14joEfhn5kbtODCQdKmpSu3nSOGGZTElQIYvURi5mGxJBCJyn0hRYuyamgIoOhe0UDGz7mYBUAApIZTgqAoCQQ58d4z+Iit8TL4WT/AKjT4vL1JpKQGKt1OGHnz+EAYnKZzFcxqAlgfZAewBgQZ6ZKNVVuRuSWK3FA8J827U94nS5cgAMWcFWryJoKxKU8c+r/AB4/wVjjyR9vz5/yOsRlC1LKuEPzZ7Dp0ik5WU3mSx5gfACsY9a3LELKuRWd9gSwJi6UJdigUFGLuHIdR1U84i4p7LK/c0ysPLHtT0jz/eKlTcIHec7VLNTq+whNhMvS6tcoPdNQmgLVqoWqDR99o9w0pPesEENUhakMwqX0o4j167QvFGv7h03PMIl21ra7AkeZTQQOvtbJZ0SX6EualhQO0MVZFJngEy6qNAqYoJFSFtpoTsBpAEZ3FZQpEwyw3cjYK0s+olZW7KZi4IapSBWKKCoVSTDcP20mLdpGkAOwKbOBQ1D6qNQ1g5OMm4kKEorllLulRSlbAXAetxUAQhwwlq1PqWlVHKtKXYBwkMFi1QBUVMVyMWqZN7lIZCnohR5+0SKrO3Iv0eBSvoNDiRjFyUaJ86UiaCfxFy1LYGqWCBW1yo+EMJ0yQuUpM+fMxBISoIIEoEGo0hIdDAvUOXHOPO1spE7CpTI0LaveJ1gihBJcMkeZ6RjMiwyJUlS1KHeHgAJADEgkuaAjS3+qOi1FEkuW+iyWoony56RqCtOsMGYU1Vo7N7oNmdqpKRPw6/xZcxihQAZKr8NLDcM7wNhmSljVNALi6jdtgPlCvGYAKchLbgctwIWMo36jqWB5E68B2HxCVu2oc9KmJG4PS3k8E4fGCiu7SoCgSriBo5d9zuzQly0KuBYF/Iv8DDTCoBCEnUAUliAPacda3gTSi9CJaGeIzoJUGTLQEPpSgAJ3csbXa9SkNHmHztU0lV1PsVE7E0oDZVRzHSBU5fpUQkOR7Ooh6fqq/UtVjtUxYnD8KmJ0pDmruANQrysGFA0I6BRXP7STU0DN/OHYjkVVpX6QPie1RVL0FbuQSEjk9PvlGfnzCpRJMcEgco6lijWwVYxXnxsAv1aJSM/Wl9KTWh4q1YuC1D1hWkmJpTG4RQ3Bsa4fPVoPCgP1JPgfHrFqe0EwqBKEkgvVSjW9nhOgGLpYJNn5/KJyjH2Atdj/AA/amYFpITpS9gpTgO53D+cbMZ9IUkKCJigXL6RzYHp5x81/hleFIYIw6igArWALDUWFfjEJJJaHpPs1+ddpJSJTywtMwjhBcbgmqWIp6xjpnaGZqKtKHLueJy9S7qN/mY9xMgqSKqIGxJLeD26wt/hlVgpJrZkkugyZ2jmvwplpYMw1Mzv+rnAc/N1qLlKCrc8T+pVA0+UQaisUql+UWjCKBthS82Wr2khTMKlW1NzHn+cc0ehH0gTS0QWi0U4xYeDG8nP2AHeLQwAD8hZy5t4Q7y3tBM30rBo7gc61Gl/KMUekEZbMKZiWsSxGxicsSq0BxNZmOczELCjrcVKqG5FAx6FiC3EaXMUnMROOmZpQXPMgm5Buz1I2vs8Fz8H+JpAYaXBIqlQUADW3tVofC0CS8ACl3HBu5AophQ7sw5UEc3KLQEipWafiJdKVanDigCRQ2qA1hfm8UZX2kRhpyZigZiJZOlJCQS+xpcDmPeHjsRhiZT6ePWQ7sK0Zm36QkxOEdaUnqT46j9Iti4vbC4OXpXkeZH2uXMnzisKaclQ06jprYAEMNNxTnzgWchQABGo1UoC12a+z+6CsomKlCYEkALSAQeYLhue4PQxDGH2iNjQPsSaDoIDmnPXRR4nC0wrBpJJJINGNWceLGxYxCZT2oDwSlImgF1NsKggjqYa4uYJiClu6LdDT/S1YSUakUxZ+DuhVhAdyBWvoB8oYYdRSUu5TUFJLJA5P8CYoTk5lpSoklzuKNsQav4QQucoApYObV87NBm96JNhWBxKSSSQtRBKS/ECUhNqVFC3MbwRhsej8RHE60kAE1diGKTvtTkISCasku1AajZrWIgjL0kqKlVrRISVAnrV6QGtCUZtZu/P5x6kRbMS5L8z8YglO0dljRIA1baJoNWiRCRs/nHfxSB+n1gXZuaRZqrvazRfhZ4TcEDwLnxgX/Mk7FETTmaeaXibi2uhXJMaLxKbPferVhg4I5PyjPoxySSApJdqczvtWC0z1CyiH2JMSlB9GTGaqeA3gFOMS2/yvtzgebOf2lEjkPmYDmZkgEgqY8urv8I0YNmbotxU/UqgIHUVtFCudYivN0/qB8or/AMzTzHoYuoyXgymkcUl4isWiYzJP6h6fbRJGISobMbEQdrwOsiZU0XYFLzUgUGrenJ/KIKEXYFRC0NfUG9YDemGWzUnM9eJXMSCCWCXYBIoSX5kpA9fESzHMUrmlY504eEajqJIeo6dBCrMpLTNQJSS5LKCrvWlBy84p7vUttTP4Nb3/ALxyUJRd/CmupNWudL89ud2NqXgTD5StZ1p4tJZQ1DVVKi4BuKGv1hykFRQ71DWFetuTeTQwxGVCVLlpICVzBqIBI1AvVatQDABgwMaEux+XFoS4HDL1FZDJFmZ3PNzy5QJMnSgaJ8L/AEhnitVgpSQPy3AO48YUYPABalaw4dqU5kk+6NFK7Y7ySlth+hlpLCtDV9uTQ8lYFKElRWl7hLurZiws1OlIwWEzdSlpUo2NgkMfePsQcqYuYliVEGtfE/KLyxcX6jnheTUTUYHGyCdMxWlJLqqHDNWt3pFecdyFqElVHdLsCwAUfQF+sY85cUr4T7Qbb4GHH8BN1oq1Oj2YWgShFLTC1KLpguOzMS1AMTqBIYhmsXJP3SDsozAXb2hbcN4EXvWMtm5X/EqRcg0867nrGoy3C6ZaSoB9wDY3vFMmOMYL7kYZOTYpxR4lDrFcuZbxiWYzAJqgSAbge+IoG70hktFlIGzMuptjfxeKEyA1rFoIxbKU/wBtEpCOdjQxVOooEYJspRgxyEGSsMLMIihDUgkpcAC8TnJl8cUUTcEDRm8IkiRNb2nA/UAW8zF0mWrct0YwV3VAVO23X76esRlkfRZYoy20K1SJi/zeJFB67xWnB8vUw47rULMNh93PW0VrAagpt1PT6712grK+kb5EULxg3IAH7DnBCsGBQC336mCwjQlz7Sq/fhA81ZAp7Rt0/m+kLzlLoooRgtrYvxcseyAOv08oqwXtgPT5xbp1UTbnz/aPNGlVI6U9cTjmr9ReoVbrF+BH4qG2PwcwNMnB393W0dlE4GekDr4WY++JuPpYspobZ3jF1LlwAAWcVNd7wuyrNVLUpKimnstR73ckNSHuOwiFyl6mFWcMGjF9nJSV4vSkluLT1ACi5+94GKEZY3ro58mRxkjcYPPhKUVIAeWkhzpOoMBYlnNfBoFmdrxMUCtwEgCxoGGkBqACu9fOIq7PAlZJZ3PPod/toz2HRL1qAIUSadRaJwhBp9lknKXg387MsPMlI0J0qUaF3Bc7OAR5whwOMQKBR1BRcavvrC/CqWSyKlIBsKAOLaevuhLi5awpiKuSzM/urR4eOJSbVgncNLY37P4VPeEEOH5n5GJdocaqTiAKCWUinm12eLcvwUxBKjpBpSp+EF59gUzFyyoPQjfoYaUo/MuW0IuUV6HTFK84QSNAKmY0BudvLnGlyfEFYQpXtfmFAxexYmFMrLEJPAhKRzZz19q8NMMdJIpQ+XKgiWRwr0oo5Sk7m9i7NezSJuIVMM0pJIolJJACH1bbjnBUk6Rp1agDc3c26M3LrEJuLebqZ6kEP+lRHO7G8TQRsygKO4q1dNBcVYwXKUlTJqCj0Ic9lAzX6QIFr6QzzhHGk8xAaEOR99I6Iv0qx1CyuTLq+595gmQlnTtceBoYkmT+0XKluxFOXjuDCSnZ1Rx0jwoYg87+I3+cXIlkW+BPwqI8RUNuPiPtvSC8NMBag8yw++kQlJpFYxTZUjDkmhaCE4W5UXbnbzPyi5c9h+Xwr8iIghCl1UaCybD0iDk2W4paK1cVfy7nn+0eolfmI6JEFpkv4bfI/QecVzQN7D5X8v7QvIfj5YEtN1q8up+Q/cwIJBWFElhcnn9EwRpM1QOzhhyBuW5n6coNk4YcYD1B5xdPiceSd6F+EQAgty+BgSfKdZpDGRLGg/0n4mBcT/6kNGT5MvKK4IVz5J03pX3AfWCshlfjJ/pPxESxaOEeCvi0XZIn8X/4/nF3O4M4ckFFjPFSgSAtLpuXLDTd+fwuYGy3LpMvFApQlKhqsVUGmoIIG598E4jGJSNRJIGlKktcl2AfYaT6wINXeFbuVFNRb2m9GrEItpdkWkxpmsxfdkIbUoEV2d6iMVgctXLmCYqUpYSaCVUE7PxO3hG1xMuqXDpeu++/k8Brl3IoOoLf3jY8rgml5BLGpUA9mJq1zZyla0gAaQoNdSqsKCg90C48A4gdEnr0hvl6ABNNC5A937wPMyyWS+liKOkkHfkbQyyLm5DKLS99jPQNvd8yYpzTEaZKV30q2rf7EIcXiVrUNSiQ9np9IdYpAVhlDkx9CIzhxavybfgX4vtA4ogn+osPQQ1yxZVL1FnP39+MZqbMSlJelLw+yTGJMqhB5dfKHyxSj6UDd02VY9RQqY48G67nyaApJbUnUGJBIeqVAkV8Qb7wVnNdQUKFAI9whZlUsJUnSPzPzPmTWDBLhYd2NM+T7BFb+lIBwqXpyJhpnss92klncg+YMA4Kp8QD6gfSAn6CuHtBMtDP0Y+RvExLDEeY+cRKmKT0YxahNPCh8Pv4Rz7O61RCXLc9R/yH1jkpAUQbeDg8qc4ilTFjcQUlQJdQL8x83+MMRuyUuQTWwHkPKDJct72+/v48hWhT+ymnP6bCCEyefpt+/nHPJ2dMdKyJBNrff28B40BepCfZQK9TyPQQXi8UzoR7ZFT+kfWKcPKZKgN2HwHzMZJx2T5c39iWEwwDc3HuAi4BnIiySaeZPuMUzFA03Z+gDgVPyh4nFlacnQul0R5EQDihxjw+kHzCNJbx+MDYtPEk9PgW+UUh2dTncUDY+X/4n/ygjIpX4pbZAiWJluk/0fMmLezw45p5IT8Hh0/Qc2d7YozhR1EAEDU5BNqUqPusH4JYVoFw9xTlR9/GKs5R+IqrkgPtX7avUR5lJLS32K/cNUO9wJ8emaKUbHrCqZOYqbmfjFOYZ13aQllOd9q13hEjNl6gFuxf+luvXrEYYJS2i2LLDG6l5NJhqSyQ/tE/fpFcrNpaj7RSf5w48lJjsNOfDJUDcE+RMJZdSfGHxwUm7JyqTtEDigpIIo3x5Hl+0P8ADnXJWkGpQW9KQuwWHXdelJcVuotQOnn1ofGGeEw6JdQCS3ESevjSsWyuPgkm2tmXlZRNmE6lJAbqaDkBDzJsrCGLEtZQAu9H0777wRh5RWsodz0Isa9IbSMMAGJCiC4CS4fxsT4QuTK5KhIwUXYpx6dfBu2mlqcQB8flC7DI4pbUf5AH6jzh3isI05KwaOU9aOQfSMknNPxEN+UdN7t5Ug4otrQXOuzYZzK1Sh4iFuBlMUeAHvb5Q5m8eDCjeh6s4qYXKlsB4k+X38YTxRSDo8KCUnp8f7wXgZR4lj9Ntr/SkRQkORzB9XP7esMMsSNKupFPN/nCPodzplAw8tWkskKP5Swc/wAvPwi9GDAPsj0rCbNU6ZmlXEAkAWFiRV6f2jzD4qbZCiANjUeT/KEeO12VjmaVtWaNMj7MAT8yCiESqk3XsBu31gaYpa0/iK6aQGfxaCJawBRqBnhYwUfuDJmnL7I9l4UIfrc+pJ+ESQhvOvoCr5iB8RiqNZyB7/290XypzpJ508jf6eUHj5YfmVHiE91wJBoGqxYwDi3C0gAMqgvdw1PE9YK/i39kaiLmyRSxP0iuZRaVKqQQaeO3nDJUcwKJTpVyb5mKZ8t0g8j8Q/zg5EzgUSNyCPS3nERKBSRzAPoSPpBQ3PQFiZXCPD5Lgvs5h+KawJogWf8ALHi08KD4j/iT8/dDPIZFZ1D+UU6J/eG8UTlKzM5pNHfhFLK8XdID+SYhKW0qWKFRc22dbB+iXhTnaiiarWmoUdK073Z+Ye5+y4ysJKEq1auCZWrUXpFDakVlCoJgU90FYrDBSa0CaJBGxY3uSDsefSM/j8vBFHSfc/Lp/aNdmClSkhSmIFWq1m2qKfZjP47HJWoFKVAUcEg+QNC0TxuS6KVaLJyFIkIQlJUAmpG27tdvKFyWZhMS4vRVfDh+LQ8CHtQg0qwajM4vFc3DoUv8VkhvaKTq5D2S5JNKxoTp7B0qRemVMXMqHagADFgTT4sTtzj2fiZSQUhYUvkmqR/Ur5CFWaZ2tYIB0pNwN6NxG58LdICydQ1VpWK/K1yYnToaYmaylAdPeAYsyrP0y16Vc9z7hCrtPitC+EXQkuS3Sg3/AHgLK5SpoBKlAI/MXa9nHl1hlhThyYZfEXWNGnxGOmLmEtwa9Ts1G07+MVZd2Xlp0uVLJ6MkM58T8LwZl2XKKpaSTpYh1GgUFCbQHZtusXYrNsLIPdrmKmTUrI06SyRsVGxvYOfCEXKqiI+Kex8vBD+DmUbSNzyN69KxmpuISAKv/cD6xszMBwU5RojuyXNHGnbfpHxRWb89R84rHC5LRJ5FF7ZrEY1lVum/wHyPlEjmICwUluXO1A3JxvGROcjkfXpSOGcjkfWGfw7Cs8Pc1mKzETFJUUgqD0FRWobf6R2GxYFSwe49fmYyqc7Gw/5ftHqc5b8o9YH8eXQ3z4Lyaudmwe19/u0Rm5swvQWA/feMqc5/lHrX4REZqf0p9TG/jMP8mJo15mSGSw5k7DaIzsyCUgC4d/GM8czP6U+p+sVqzQ8k+/6wywAfxETVYbPSAwpQBtqO/wB9YtnZ8nRX2nHxjHf5n0T7/rEF5mTsmvSN/G2I/iIGzwedICSKkE7/ANIB98Wy8/QFJ2DFJ9zH1EYZOaECyfT947/NlHYekZ/C2wfyYG9nZvK0EA76h8DGw7DrExM9YqNdPJIj4kMyVyHpH1j/AAdxmvDYhBoQsV/rSQKc6e8QP4/HYrzRlpHucYYFQC0pU/tagSlQpX+UvuLc4zM/AJcJQdCbACqRqUoGrPcbje8Pu1+fYjAYjikiZLWPzOUKozpI4kKHz3iU9EpcnDL0mXrIXSv5VTEggXYuHGxjn4SgrZdTTdGWzTMVrIQ7JSkE0UC1g4Vd+YgOWvUpPVQ95Ahti8D+KX4DpdJZ0kKD1SC3nzFjCfLcKoYjUADpOpgHoDs9qtDx48dD8pR0hnmWazJKlEAMS6kKAKSOo2OzggjnFuA7RSZguqSr9J4kf6VtqT/SoeZpCrtHiSpZdCkkh2UCD77wskJpFIYoyhslKb56L8RO5e8UirDLWJiEqQtJd2AIUQbMGeCMLhVzHNBLHtLNh0pc9B+8P8Dgky3CQXYuTVawGBGr8tSAwrcEw85qOgU5O7BMzkDu0kpIVqKS5cijt98oNyzDGaEpYkD2QmrlraefSOzFATInqA1adJTszqCadaNCbAdpJ6Za5aOHvKax7bfpB/KDvpY7PElByjoZzSdG5mYVp8khhqnFJQDROpDBPJ6AHrBGA/w9EzHzcROH4SVApTzVoSS/QGK8twkwSZcyYNBlqRMA3ooIcvzEabtLnKZctSEAFKaEO2oueF9wCDq5mnOGxJRTJzuTSRl+3vaX8NcqUdKCDLNuIKTU1Fmt+8YGb2RUkDWoJdKVDcaVh0Fwd41nZnArzBc3WEKSq7g8ILFak7OzgeNGjVzp8jDSFSFhK1AjuqpVMWlQVpfVTh4gCRZi1Wi8W4rYsoxekfF1ZFRxMR6KB86R3/4xN06nTpJYHiAJrbh6GPpq/wDD/vErnS1DujpMviLqCmBJezG7w6ybIMNhpK1TUoUUvrL3dYShAfZSkir/AJi8WjKznlCKej4cvKFp3T4v9QIirLVgOQCOYIPwMfWF4rAz3GIRLViJ03RLkygk6QClCQSghIdQJ1El+cZHNVYcLMtMrEAooU/BuJqhiGeld4DyfYyw/cQ5f2dmzi0uWVEJ1M4HDqCHqR+YgRVPy8IICwEk7f2jd5FkCil1omOEKEvuygUqV94mYyiASGa7bw+xfZmRORhpJ1pXhUETqKYS6qmaFEMqp4bUIjcmHivB8rRlThwnnyFr3u0VnL+FSmoln/1WvePtGIyXApKpndq7udJ7oBMokhSQh1EAakqPO9btCqZk8lWDThiQhSiiYVL4UcRoynbXoGkAj8pg2NxXsfJf4PiCaAlr2qHDmHuW9hJ09JUlSAEh/wAxPuHjH05eSYPEzJKpaHTIkhKwoKTb/wBIN7Ts5o4IN4DyIgBSQEhagUISk8Ki5DqNwqqWdqgO1oRza0D5aezEJ/w4WE6lTEgAVZKlEEJCiwQ5oCS5A9nrDHGf4YvL1YYTphSopV3ndoLhwQEBzcXKo+grkrwykDUcTMUynmAgJYhDh6kFTnSTYOGLPbiFd2NEpSfxCVzCbmYqYEuFJYvq1B6WHWA5MMYo+VHsahEmXMmiYhS1KSUKDaSkir2IU9D/ACw9yBCJElSUpbWQSXNdLl628o+gZnhMNOlyu8lrmKSxKTUPVPFuQDWlDpDwKrsvgzJUEIKJpCkhKSpSdTEPpsEh3dgaB4jO56TKwcY7aLMPKlZhhu4nspRDpVuWHtDkobjcV8FOaYHuV4SXYo1eeiSAD5x7lWXfweLTh1TFKCsMmautUTQpgUlqb+QrE+0HabDmclMxaFKTJWHSQU6lKTp9knSSAaG1fEpJeipdoeP1enpmfzJMmZrAUErAcyiWo1BLP50ipahHhfO5dhzrmTBUIQQWFiqg+BEPu0GRpkLXOltiJSgeqkliAFV4pfrYQg7NzEiXjVcRSEoSlzWq3Pj9DE4w0yjl0e5r2a7xCVIUQogEJWRpUdLnQbJrRlabGptCOXImJWpM0aFA1SQzeW0blcwi9AsCoqlSQbJIFaEgg1pWBMTh0rSEqSFMHCSdOgAswW+ryLivODjzuOmCWO3yBUk8NmYadLhLEuRpZhwi/wDNWJLxCUAFVE1LC7uSdFLEm+zDwhNjs7SiiQCaU2oGr6WhZKzNS5gKy7wywSltgeaCdGgnZiVicAAnWhkgVqC4c7l6kxDKiiQAtfGu4GyX+cDIngBwK87mA5uJALQ6Ta4hainyY2zbtFMmOSSkMzA7O4fziqR25xKVSlK0TBLIKQUgOACwVpuGJhNiFagQCDUUF4rWgFJKAUM4qb0qK3PSLRhFKmc+SbvRr8o7eSJMwq7pctJU4QllpTV6Oxe48yIuzjOsLimmInhCkpcpUlQUpZIFOEpdKQkX2jA95SvO3l8YNw80MVaEkDa2qnIQzik+QkMjkqPruS58BhChM6WspSQGWl2SnUQkKqVH3GGfZ/ACYZhmKK5M0WV+tPCXSKAOHD/qHKvwWVIJJDhAFyXLekEy8ZMlpOicof0qIBHMAF3MTji4+bKPLy8UfRJ/ZuWjEaZSCDLWoFT6GKCHAdVikhQatRDfPcqwney5iEKVQDSE8IIYM7ajR0gGgCeUfMhnsxayJeImp1Jr3iyXUQQp1dQw84kvtZi0hIOIUdBoHBYigILVtAeOTdm5xo+ny89mzMTNMgYeZqWlJLKcImBXtpUQSoaQClIusCDEIxRWUlKVO4UES9IKT7HEHKFBqpDvprsI+VYLOcWpSZg4jKqklCSEkJJoNLOw+Eajs3/iRPTOC5qu8KiSQwHQ+y30hZuSv/wrCF9V+ze4fAzgwWECXtwAEL07rVfiFvDlCZeFnz5iRMWgJCgGEqWk6XKSTQhRCXU4dmtAWL/xJJkrQtIWdT8Qtzozda84wSu0+JQFJlr0hSgpksKsRQizgkHYuxjQyOXV/sM8Lj9Vfo+kZdj0qQnu0KSpSVKlMdKVsUoWp3YF9Ci4ATqS1ASK5GJQmYpKNeqXpSrhAk6yklK+EVDpNKPRgY+VzMznrS6pqzool1WBVX3qgVM4uxmMk81FjuAW684rTZG0fXMJ2i0rmJAkrXKPATNCEkqCu+4pi7BTANVki0K0dqcFIdQmgq1laglGpyrh0JL0SkElwQ5blHyzvjYMWU7lnp47R0xKgoFVNXEKBvTbwgrH4ZN5F2kfW8V/i/htISmXNm6RR2l+ZLlxbbnGczD/ABXxJcSpcuQF11VWsBQAVxEsxZ7RjVrCpTldXPD4UfmKG3SPcDhUTEkFaUr1UJdyGsB4iGpLbF5PpF2b9o5+JUVzpqlq9lqAFItQBr9Ijl2JILAO+9Hs220DyZrIVLpxs5aoIJsdhFaJYeirX9doLimqBGck0zV4PMlpHCosdto8VNcLCQBrI1CwpZozwzA6ChKXc0U51U+vyhjLmPXdo5JYuJ3Qyxk6C8Nm65LhVZZNUqqknY8wf5hWGuGxiJtEEnmj/qC3IcYtUV5gb5DHLNPGISJ1bw/yFJX5JyzcZUVYmUzVvHkoinjBEtQKqhw0VS8EVOUVA5XHleOq/c4uP9SDjiQEmApszVU0O3Lq8cvBrBYg894hJUkKBWCQDxAXI3ELFJbQ88kpafR4hRBcFiK/2iwTZiwwchNfDZ/hBCxI0rosKJeWx4RWxdzb4QPPlpCmlLKkkBzUOdx6wbTEpx0VcqW5fODAhCkp0gpIBCiT7SnJG7MA0USZmkOQ7+nnEe7PKD2ZUtlycStIKVAVDOXqHgaTIClBJUE/zGw9IJCdQIdTjrQHoItlZUChR1oDJcOfa/l6Kv0gaQzUpV5QtVLIB5WtSC8OtIKAsEpuQKP053i6VLSnTxEhT6gyXI28fOA59VFyG2Pw84F8tB48dhuMzBKie7lhCQDYlJL2JrsXivAzQlaSsKKa2oTQ8w0UIQnuwxOt6vZtm+cFTJOjSXB5+cLSSoeLk3Zdiyjj0kgEU1APbYigiuQonT3XeuEsrTUt4CLFzFaVFLEB36U2gWXilyglUssWYnmOXItCpOtFcjSaf+9gcxXte57+sXTcQpa9SgCpWzMLMC0VqZRdr1O1+QjzDrCVHWnUGNHZi1CCOUW8HH5G+X4acdeiWjqVaRXo5YtCybIJpdTl2r6EXiK1uBWovVyYhLQp+E+PxhVFrZSU+VR7RfgJWtRCRxltAcAXq7+sWYnMlJnqWQnWaKADJej050hehZcVII3F6RySHcve+8Hjb2T560XzJyVVNCBYDh6Dp4xATWsPWoY9IqbfnBGEWUnWA4RU0FiW3t6Q1UgXbO1KdJFC4ZizFxu9ImJxQqpLvXxq4PV4JzDNlYglSu7lts1VP5VI6kQACHDkkO5ZwetTu0Kra2gydO0wtOMYglNosRJYa3vsesAzVg+y+l6fJ+sHSkFSARXoKn0gNJFYS5XeyiRKJWAIPlYDRMQJawJgNyUkDpTkPjASxqIADEn40i6bk6kgFZSkPc3NzRr/ALxpbfYq60rDsXmE+YlRJQRLLah+YksAH8CYUTp+skkCvRm8IkFECrszs/lFfeAMw8jGjFLwCUm/JPRrVXQknf2QdvCIS1Bw5o9fk0ezJmognajdPGPVykghlOPPUPFxDC+bPMMeMM1C7KsWrXxhmrNmIKpKBRgw0jx6wLmGES5VKBCaAAuSeEOX6l6QMlagGcwtKWx1J4y5M8guB7RieLUgjSAUqG5r8IpGoNdm299orKipTgF+jw9CuTqj2WpiHBp0q0chSWVyJ3NQNvOLJONYhRAJAAG1rOAGMEYPKJ04KMuWFB6k0DirAnxtCvW2FP2BEqTp0kb+0/ygjErCi4IdgwA6MLGBlSywDdfD3ROWhlcyPS0bj5HUvBag8KqsT9IpM5Ohm5V6gkv5gtE+7Uolg+/lHB1SwNI0oNSL8RJrzsfSMZtvR7jcOVKcJbU5AoKNq+HrFWFmlLoABKi3Xkw8YZY/Ep7pBSkgkMlWrZPDUeFIXYTCTFqAQHN3YAAC5LmgELF3HYZx4y1v8FJwakvqGlqNTYtziybglCWggvqS52CakMT5O/WJJlLKygmxLk7Hm4itc9eggmjs3xhrYnGKXknJTh+7malKE0EaGqk83gWRN0qBYHoYmJAYOofT6x4kBKnbUBzsYPuTd6YZiMRIKAQCFN7PIvuQOINFOExJSlbJCgQxcDn6tEsPMQWEwKYAMwB1VchW7HnFEvUFcGoXZuRpXo0Klqh3JpqSC8PlKlpK3SkBi1TQvAaiNOnTxA+105RZK1O2rTs9flHqpRQXUHPLbxg7vYGk1r9nsjEpAIKXcM+/WxiaFrCgX0301Zh5dIoQ7hgKmlOdPGL5WFWpgATR6Alh1aNVGUm0bFGGQSl0pLIo4BgWdISWdKT5COjoGPtFX0ylWFQ54U+giuXg5f6E/wC0R0dHScoRKwMv/to/2j6RaMBLY/ho2/KOfhHR0YVjAYdPclOlLcmDXLUhcjBo0ngT/tHOOjolDz+Ss30SGCl6RwIv+kcvCKZeCluOBH+0dOkdHQ4PJdh8BL4/w0eyfyj6QyyXDpAICUgVsBHsdCTWmNDsHxGAl6h+Gj2f0j6RNOWStR/Cl/7U8h0jo6GXQ7+oIkZbK/7Uvb8qevSPJeWSe7P4Uv2v0J/R4R0dCDPx+yvE5XJ0j8KXb9CeQ6QQnAS0zFES0AlJchIH5PCOjo0ugL6v+iiVl8rUPw0f7Ry8IoVlMhz+DK/2J+kdHQYkpsnKyeRX8GV/sT9IOVk8ju0juZV/0J+kdHQz8Cw6ZfhMhwzj/wDXk/8A1o+kXIyPDgUkSau/4aPpHR0Az6Jy+zuF/wDbSNv+kjl4QT/+O4X/ANtI/wDqR9I6Ohn2Kuj2X2dwoP8A/NIv/wBpH0i2X2fwoNMPIH/xo+kdHQB12f/Z"/>
          <p:cNvSpPr>
            <a:spLocks noChangeAspect="1" noChangeArrowheads="1"/>
          </p:cNvSpPr>
          <p:nvPr/>
        </p:nvSpPr>
        <p:spPr bwMode="auto">
          <a:xfrm>
            <a:off x="120650" y="-1176338"/>
            <a:ext cx="2124075" cy="215265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32777" name="Picture 9" descr="http://www.arpa10160.chez-alice.fr/Sorties/Sorties_Images/PlafondOperaGarnie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635896" y="3068960"/>
            <a:ext cx="5256584" cy="3580118"/>
          </a:xfrm>
          <a:prstGeom prst="rect">
            <a:avLst/>
          </a:prstGeom>
          <a:noFill/>
        </p:spPr>
      </p:pic>
      <p:pic>
        <p:nvPicPr>
          <p:cNvPr id="16386" name="Picture 2" descr="File:Paris Opera full frontal architecture, May 2009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429124" y="142852"/>
            <a:ext cx="3824189" cy="2571768"/>
          </a:xfrm>
          <a:prstGeom prst="rect">
            <a:avLst/>
          </a:prstGeom>
          <a:noFill/>
        </p:spPr>
      </p:pic>
      <p:sp>
        <p:nvSpPr>
          <p:cNvPr id="9" name="Obdélník 8"/>
          <p:cNvSpPr/>
          <p:nvPr/>
        </p:nvSpPr>
        <p:spPr>
          <a:xfrm>
            <a:off x="4429124" y="2571743"/>
            <a:ext cx="3786214" cy="1428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00" dirty="0" smtClean="0">
                <a:latin typeface="Arial" pitchFamily="34" charset="0"/>
                <a:cs typeface="Arial" pitchFamily="34" charset="0"/>
                <a:hlinkClick r:id="rId5"/>
              </a:rPr>
              <a:t>http://upload.wikimedia.org/wikipedia/commons/thumb/d/dc/Paris_Opera_full_frontal_architecture%2C_May_2009.jpg/800px-Paris_Opera_full_frontal_architecture%2C_May_2009.jpg</a:t>
            </a:r>
            <a:r>
              <a:rPr lang="cs-CZ" sz="300" dirty="0" smtClean="0">
                <a:latin typeface="Arial" pitchFamily="34" charset="0"/>
                <a:cs typeface="Arial" pitchFamily="34" charset="0"/>
              </a:rPr>
              <a:t>, CC BY-SA, autor: Peter </a:t>
            </a:r>
            <a:r>
              <a:rPr lang="cs-CZ" sz="300" dirty="0" err="1" smtClean="0">
                <a:latin typeface="Arial" pitchFamily="34" charset="0"/>
                <a:cs typeface="Arial" pitchFamily="34" charset="0"/>
              </a:rPr>
              <a:t>Rivera</a:t>
            </a:r>
            <a:endParaRPr lang="cs-CZ" sz="3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3643306" y="6642556"/>
            <a:ext cx="819455" cy="1692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500" dirty="0" smtClean="0">
                <a:latin typeface="Arial" pitchFamily="34" charset="0"/>
                <a:cs typeface="Arial" pitchFamily="34" charset="0"/>
              </a:rPr>
              <a:t>Autor: Soňa Havlíková</a:t>
            </a:r>
            <a:endParaRPr lang="cs-CZ" sz="5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642910" y="3357562"/>
            <a:ext cx="819455" cy="1692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500" dirty="0" smtClean="0">
                <a:latin typeface="Arial" pitchFamily="34" charset="0"/>
                <a:cs typeface="Arial" pitchFamily="34" charset="0"/>
              </a:rPr>
              <a:t>Autor: Soňa Havlíková</a:t>
            </a:r>
            <a:endParaRPr lang="cs-CZ" sz="5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6388" name="Picture 4" descr="File:Grand escalier de l'opéra Garnier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14282" y="3857628"/>
            <a:ext cx="3418341" cy="2286016"/>
          </a:xfrm>
          <a:prstGeom prst="rect">
            <a:avLst/>
          </a:prstGeom>
          <a:noFill/>
        </p:spPr>
      </p:pic>
      <p:sp>
        <p:nvSpPr>
          <p:cNvPr id="13" name="Obdélník 12"/>
          <p:cNvSpPr/>
          <p:nvPr/>
        </p:nvSpPr>
        <p:spPr>
          <a:xfrm>
            <a:off x="214282" y="6000768"/>
            <a:ext cx="3429024" cy="18466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00" dirty="0" smtClean="0">
                <a:latin typeface="Arial" pitchFamily="34" charset="0"/>
                <a:cs typeface="Arial" pitchFamily="34" charset="0"/>
                <a:hlinkClick r:id="rId7"/>
              </a:rPr>
              <a:t>http://upload.wikimedia.org/wikipedia/commons/thumb/e/ed/Grand_escalier_de_l%27op%C3%A9ra_Garnier.jpg/800px-Grand_escalier_de_l%27op%C3%A9ra_Garnier.jpg</a:t>
            </a:r>
            <a:r>
              <a:rPr lang="cs-CZ" sz="300" dirty="0" smtClean="0">
                <a:latin typeface="Arial" pitchFamily="34" charset="0"/>
                <a:cs typeface="Arial" pitchFamily="34" charset="0"/>
              </a:rPr>
              <a:t>, CC BY-SA, autor: </a:t>
            </a:r>
            <a:r>
              <a:rPr lang="cs-CZ" sz="300" dirty="0" err="1" smtClean="0">
                <a:latin typeface="Arial" pitchFamily="34" charset="0"/>
                <a:cs typeface="Arial" pitchFamily="34" charset="0"/>
                <a:hlinkClick r:id="rId8"/>
              </a:rPr>
              <a:t>scarletgreen</a:t>
            </a:r>
            <a:r>
              <a:rPr lang="cs-CZ" sz="3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300" dirty="0" err="1" smtClean="0">
                <a:latin typeface="Arial" pitchFamily="34" charset="0"/>
                <a:cs typeface="Arial" pitchFamily="34" charset="0"/>
              </a:rPr>
              <a:t>from</a:t>
            </a:r>
            <a:r>
              <a:rPr lang="cs-CZ" sz="300" dirty="0" smtClean="0">
                <a:latin typeface="Arial" pitchFamily="34" charset="0"/>
                <a:cs typeface="Arial" pitchFamily="34" charset="0"/>
              </a:rPr>
              <a:t> Japan</a:t>
            </a:r>
            <a:endParaRPr lang="cs-CZ" sz="3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2276872"/>
            <a:ext cx="2242592" cy="1143000"/>
          </a:xfrm>
        </p:spPr>
        <p:txBody>
          <a:bodyPr/>
          <a:lstStyle/>
          <a:p>
            <a:r>
              <a:rPr lang="cs-CZ" dirty="0" err="1" smtClean="0"/>
              <a:t>louvre</a:t>
            </a:r>
            <a:endParaRPr lang="cs-CZ" dirty="0"/>
          </a:p>
        </p:txBody>
      </p:sp>
      <p:pic>
        <p:nvPicPr>
          <p:cNvPr id="31752" name="Picture 8" descr="D:\Paříž - přednáška\Paris II. 036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512" y="116631"/>
            <a:ext cx="3320918" cy="2490689"/>
          </a:xfrm>
          <a:prstGeom prst="rect">
            <a:avLst/>
          </a:prstGeom>
          <a:noFill/>
        </p:spPr>
      </p:pic>
      <p:sp>
        <p:nvSpPr>
          <p:cNvPr id="31754" name="AutoShape 10" descr="data:image/jpg;base64,/9j/4AAQSkZJRgABAQAAAQABAAD/2wBDAAkGBwgHBgkIBwgKCgkLDRYPDQwMDRsUFRAWIB0iIiAdHx8kKDQsJCYxJx8fLT0tMTU3Ojo6Iys/RD84QzQ5Ojf/2wBDAQoKCg0MDRoPDxo3JR8lNzc3Nzc3Nzc3Nzc3Nzc3Nzc3Nzc3Nzc3Nzc3Nzc3Nzc3Nzc3Nzc3Nzc3Nzc3Nzc3Nzf/wAARCACtAHADASIAAhEBAxEB/8QAGwAAAQUBAQAAAAAAAAAAAAAABAECAwUGBwD/xAA3EAABAwMCBAQEBQQBBQAAAAABAgMRAAQhEjEFE0FRBiJhcTKBkbEUI0KhwVLR4fAHJENikqL/xAAaAQACAwEBAAAAAAAAAAAAAAAAAQIDBAUG/8QAIhEAAgMAAgICAwEAAAAAAAAAAAECAxESIQQxEyIFQVEj/9oADAMBAAIRAxEAPwCv5J5QiNh0ppSYA29hRwbXCQASQBSlo5KoJFcrkSxFeEACQkE9o3qJYOyhn22qz0JUnzfKo1MDcbetNSHxRW6cjAMbGKUtgDA3zn50alkSc59Kcq3KlY9/lUuYOKK5LRmYMdqlDcx5QIO4otx23t8PvtJV/SpQBHypyX7K4gNPMqV2SoTT5MXFAnK15J/ak/D9gD/FHoZTMGcU9aE48v7VHkPiiuSwCMgE+1KljzABIHsKOSjGB1p6G/OMUcg4oFDEbgSOtOcYTyly2k4Oc0XoKklZ6GK9y9bSszjtRzFxX8CLdpa2krbAgxicnFOFvuVnJ61Ow0ENShcQAIP80Uwyh9sKCgR0j/fSszk/ZOKKwW4GlO5p7jRSjAG1WX4Pl+aIzTOUlaNXpvHpUeeksK5FsOidok1nOLXd3d3TvDuEturDZ0uOMpJJ9J6R3rSeJLwcK4Mt1BAeWmGwcZ7/AL1YeALO3t+DtuKblxYlSiJJJqbt+KHNrSUIc20c4uvD/EWEp1WT+EySIJmqhYW2ogggjdKhXf8AiCbdy3VrQkwM+Wa5L4p4cBcrcZaIST2qfied8r4yRKynI8kV3B+POWjqG7pSl2xwZMlv1B7elbhbSVoStB1SAoaTiDkVy1QKSQO+a2vg3iqDwxVs+vzsrCUA7lJ2H3/atd9fXKJnTLpDUSlQMzipgwDCkiIGZqRq4ZUoAqkxJIH3qZGhSxGUz7VhcmiaBCgoEYiZryWwQYH6Zj5Ua6wkpSU9TFMYbBURMCImo8wwx7HE3VaEalBtSYIKsbVZWfGXrNgISsEZgRkT/ms4y+huUJUTAj4ftUhuCpQCIwnBIrbOpMrUsNLa+I3m3lBKeaFHIVP1+9ajhlyxd2rVwhvSlyZB6ESP4Ncs5621BQJkmVVMvilwq2bYdcOloQ3BiMYqqfjb6GrP6H/8h3v4m/DbeENI8qSavuF+Lba1atWOQoJKuWoqwokRMDrFYHjN4q9XzVK1EAAz2Gw+9dYs7exveH21wUCVAFIClaZPWJiflVXlxjXVGMkavH1t4C8Y8TPt8R/AWlrrKUBbqlAkARPTO3pWYvfEK+JAssWZUSPjSCRHfYfatYi3t1eIrwu6lKUIMEg4gbig/Er1pwy2cTZt6C4DqJUST8yay0yhFqPHvo0TUmvfRyy5BDq56HNT8KcLTrmgwSB+xqB48xxZO5M0+x088BSggQQT9DXfa+mHLfs0tpfKA8qiNRggnf0q98P8Q/EOrSkgkkkE4I/0Vk20I0Ql9kz3JB+1WHB3HbS7S6lbSwOgWKx2VpxeBGTTN2dCW1lxyFDbFUrt2+l9XJWkrUCIIwBGftXrji7cStRAO4kZqqcvG1KL6F4UCAdQrLVW0+0WNrDKtSV+Yj1qcTEdqEbUQkGYnFEJKloTjPXFdNoqHKXgAnI61GsyMdachK1KHk67kUQywtZGpISO5Tg0vQFU8mJ1Y9O9bnwbeKd4c2yEi4SiUrQXdBRGZB+QrG8RQG3lJjrPvNR8L4m9wm/RcsESk+ZJ2UOoNRvqd1eIups+OWs2HD3X7LjD7rLxfdclJddfSoAE52JzgUL4mfDjygtzUY6Gk4t4sRxBIUxZoZJ6gDP0rOvvuXBMkkncms1VMuSlJYXWWrHGIL1UTXmYK6RSSgwqKRtQQZPyro/oxlgEmPKTT0FaTKcGnNrTM6T601ZE5BqrSJOFwg63JMbRUE+YSOpHemhQK4A+cU4zrwoGPTajAIkMShOY2zvRbLATkkScwSZNRaVBHk/pnPSiUNr5e5ggZmoyn0WcWMS8lH/bwnJO8e1SfjWSg6V4IJx86huGw2jSkK1ZEnpmgdCkqT1BTtSj9l2JrB/EHkuuAp2EnNV8FSwEgknbE1LBU4QMwa6B4F8MNP2wvLprUpaiBjYU7ro+PDlInXW5vCo4Nwdx7hWi5YUlYJUgkfpP+ae14fcS4fIQBvia6guwaQ1y9OwgCmrs0IZwkCa4r/ISbeGyNMMRxjjtgq1f0kETNVamylE9a2fjYTctJKgBBx1rKXShrCQIgAx8q7HjWudabM1sFGTSH290AAFtBXeTGaJD9uUjWlWs9AZj3oFGpsjyyk9CJq+4ZcW6rcJdab5nQ6ZEbDFTsfHspS7wjctWG0BWkL1AECYP2oRSQw4BomRtVnctl0pl1Kjp8qdKk47gRHpQFyyAdQc5igNxtmqYS32xyQwNlQkKxGZ6VPbXb1ulKQlLjecKHr0plolDyErXkQBjpR4bGqEsgpTkT5tVKUl6ZoVba0jfQi6VpagKORO9UN69reLSdk4JHWrTiV48wAy22ljUDJSiDHvvVKlJKj3OB6VbTBpaymf8LzwbwpPE79TSiBCSQOp+Vdk4ZZNcNtGmW4CUJAHrXFOHXCuHrbdt3FIdSfKpBg1rrLxzfENpu2m3kIOVJ8ij9x9q5/n0XWy2PovqlFRw6Zyuakqj2qC9aVyic4HSqG28f8MKYcYuWe+Eqj6Gg+OePLUWqxYBa1kfEtBSE/3rlrxbdziWqbT1mT8WpW7xElKYAEAq/iqtNhas/mXzwbX/AErVKv8A1E/vFCcU4u++/rLpCiMkb/4qu/Mc80kDqTvXoKaZxgk3hnstTk3gdfv2SpDJUr/yOJ/+jQVvduML/KUQB0qB5JByTmmpitcYJRwpctZftcZfShIIbWT1LY+1WzTj1/bqPJYKYlWnf2xsfesraKT8C9txHSjGyQpQaURAJx1jpWedS/RZHtDOGtvHVy5AB7xVpF1EEKMDcZ/eoLG7YZbCUIUZyTAyaJe4syhonSSvtAHtUZ8pS9FkJqMc0pr91brxUsqJj9VDNn8wE9DTiS6vUTKjuaYcHatUUksM0nr0eXDqmcgT86nZuAhGknfegSfKqnTiB1NDgmGh34gqJjA70NdXCsJBgJ+tJqgAJxQrhlWPnSjBIG9HNCVSrNEsr1wAMYJoVJyBRaFpbSCdgZqUgROtlCUiEiepPWgFlBV5QM9ae+8XiQDCewqEYpQTS7BsnaUG1JURMHIot1SEwWwoTPxJoQEaRNFpfaU0Euaie+KU13pKL6w8HNCZjMYqEnWZVHX0pCrJnYYp9u2HVBSlGJjHSj12JdnkBKTkx7Co3o/SdqLFkk5S2qF/CVfEodwO1B3DK2f0q0HZRG9EZJscotA9Ob8y6aULCQSkgHqRSatH96t6ZBrB7ytwn61GMjemlerM14H5CgByd/WlW4VKxMVHPUUoBJnpQBIQdOBmmmZz3p4UQMUxRkzSQE2KmaTKcihgcT0qa3d0Egwfek0CEkwTU9g+lpJKtwIA/ihSpQkRIqNCyCcGJpSjqwaeMvDcHngKlbhjW4dztCfQDr7Yirnwmbd+95l0hC+WmUJUAY2j95J7wPQVkE3EGJMzR3CvxrhKrRBVGCqYTvsTWa6rYNbhdXZ9k8OrXblrfo5agCI6iR9Ky3EPCXDrhalJSpkxgtYH02qGzdubFfLvDDgEwD0q2HERAOoQPiJrkpWUv6SOl/nYvsjnfEuA3lgpZ5S3WQcOJT07xVadomun3nFvwikqu7bnWDmEut50H16istxHh9i9c81hbjjSsjSRgdjjP1rp0eXKS+6MV3jRT2DMwk4pwOaunbKxK/yErTH9RnPYz/FOLNupEBlrUncaYJ+x+9afnX6Rn+NlPMiBE+lNiTRdwykjW2nT6CoGXAFiUyKsi010Qaw8BA2+lOSBHekKsykaetOSMQKYhgOoelKBjGBSBAwSelIUkn4qAEUgkY3rW2Lga5erz6CEMtDae5/3NZQSMmrPhV7y3hzAVQCffFUXxcoltMlF9mq48ply2bWVAORhU5J7+1U1rxVTBnC9OFoP6hVXfX710+pS1EJ7Db5UKFAn4DPuapr8bIZIunf9tRp3+INMJ1Wag5aOjzsKE8s+np6dKqbj/p4etVAsuYAImPQ/3quLmnKSqe+qo1OLKVJ1qAUZIGxqcKM9MrldoSq4V5jq80R70jj4cKSQJigVE5yaQKPWr/jRVyYUt05BMzQk+n0pSonrSAwRippYJvSQDrU7WIqJIwO1P1QMUmIacAR2zSbZNID5aSaAFyT6UuvRkHNOmE1GTNACaicinFwiCMYpgxinKTqSn+1PAIytW80nMUdzXp6QIryQJyKeAe1SKSpNI0fKoyMCgBZzSHenpGKbHmoAmSryRkmvTJE9M0iTt70hGDSA/9k="/>
          <p:cNvSpPr>
            <a:spLocks noChangeAspect="1" noChangeArrowheads="1"/>
          </p:cNvSpPr>
          <p:nvPr/>
        </p:nvSpPr>
        <p:spPr bwMode="auto">
          <a:xfrm>
            <a:off x="120650" y="-763588"/>
            <a:ext cx="1019175" cy="1571626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0" name="TextovéPole 9"/>
          <p:cNvSpPr txBox="1"/>
          <p:nvPr/>
        </p:nvSpPr>
        <p:spPr>
          <a:xfrm>
            <a:off x="4286248" y="3714752"/>
            <a:ext cx="134524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La </a:t>
            </a:r>
            <a:r>
              <a:rPr lang="cs-CZ" dirty="0" err="1" smtClean="0"/>
              <a:t>Joconde</a:t>
            </a:r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214282" y="2428868"/>
            <a:ext cx="819455" cy="1692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500" dirty="0" smtClean="0">
                <a:latin typeface="Arial" pitchFamily="34" charset="0"/>
                <a:cs typeface="Arial" pitchFamily="34" charset="0"/>
              </a:rPr>
              <a:t>Autor: Soňa Havlíková</a:t>
            </a:r>
            <a:endParaRPr lang="cs-CZ" sz="5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5364" name="Picture 4" descr="File:March against digital rights management techniques and the DADVSI copyright law, Louvre, Paris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857620" y="142852"/>
            <a:ext cx="3905277" cy="2928958"/>
          </a:xfrm>
          <a:prstGeom prst="rect">
            <a:avLst/>
          </a:prstGeom>
          <a:noFill/>
        </p:spPr>
      </p:pic>
      <p:sp>
        <p:nvSpPr>
          <p:cNvPr id="14" name="Obdélník 13"/>
          <p:cNvSpPr/>
          <p:nvPr/>
        </p:nvSpPr>
        <p:spPr>
          <a:xfrm>
            <a:off x="3929058" y="2857496"/>
            <a:ext cx="4000528" cy="18466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00" dirty="0" smtClean="0">
                <a:latin typeface="Arial" pitchFamily="34" charset="0"/>
                <a:cs typeface="Arial" pitchFamily="34" charset="0"/>
              </a:rPr>
              <a:t>http://upload.wikimedia.org/wikipedia/commons/thumb/1/10/March_against_digital_rights_management_techniques_and_the_DADVSI_copyright_law%2C_Louvre%2C_Paris.jpg/800px-March_against_digital_rights_management_techniques_and_the_DADVSI_copyright_law%2C_Louvre%2C_Paris.jpg, CC BY-</a:t>
            </a:r>
            <a:r>
              <a:rPr lang="cs-CZ" sz="300" dirty="0" err="1" smtClean="0">
                <a:latin typeface="Arial" pitchFamily="34" charset="0"/>
                <a:cs typeface="Arial" pitchFamily="34" charset="0"/>
              </a:rPr>
              <a:t>Sa</a:t>
            </a:r>
            <a:r>
              <a:rPr lang="cs-CZ" sz="300" dirty="0" smtClean="0">
                <a:latin typeface="Arial" pitchFamily="34" charset="0"/>
                <a:cs typeface="Arial" pitchFamily="34" charset="0"/>
              </a:rPr>
              <a:t>, autor: </a:t>
            </a:r>
            <a:r>
              <a:rPr lang="cs-CZ" sz="300" dirty="0" smtClean="0">
                <a:latin typeface="Arial" pitchFamily="34" charset="0"/>
                <a:cs typeface="Arial" pitchFamily="34" charset="0"/>
                <a:hlinkClick r:id="rId4" tooltip="User:David.Monniaux"/>
              </a:rPr>
              <a:t>David </a:t>
            </a:r>
            <a:r>
              <a:rPr lang="cs-CZ" sz="300" dirty="0" err="1" smtClean="0">
                <a:latin typeface="Arial" pitchFamily="34" charset="0"/>
                <a:cs typeface="Arial" pitchFamily="34" charset="0"/>
                <a:hlinkClick r:id="rId4" tooltip="User:David.Monniaux"/>
              </a:rPr>
              <a:t>Monniaux</a:t>
            </a:r>
            <a:endParaRPr lang="cs-CZ" sz="3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5366" name="Picture 6" descr="File:Cour Marly du Louvre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215074" y="3167013"/>
            <a:ext cx="2768240" cy="3690987"/>
          </a:xfrm>
          <a:prstGeom prst="rect">
            <a:avLst/>
          </a:prstGeom>
          <a:noFill/>
        </p:spPr>
      </p:pic>
      <p:sp>
        <p:nvSpPr>
          <p:cNvPr id="16" name="Obdélník 15"/>
          <p:cNvSpPr/>
          <p:nvPr/>
        </p:nvSpPr>
        <p:spPr>
          <a:xfrm>
            <a:off x="6215074" y="6500834"/>
            <a:ext cx="2428876" cy="18466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00" dirty="0" smtClean="0">
                <a:latin typeface="Arial" pitchFamily="34" charset="0"/>
                <a:cs typeface="Arial" pitchFamily="34" charset="0"/>
                <a:hlinkClick r:id="rId6"/>
              </a:rPr>
              <a:t>http://upload.wikimedia.org/wikipedia/commons/thumb/5/56/Cour_Marly_du_Louvre.JPG/450px-Cour_Marly_du_Louvre.JPG</a:t>
            </a:r>
            <a:r>
              <a:rPr lang="cs-CZ" sz="300" dirty="0" smtClean="0">
                <a:latin typeface="Arial" pitchFamily="34" charset="0"/>
                <a:cs typeface="Arial" pitchFamily="34" charset="0"/>
              </a:rPr>
              <a:t>, CC BY-</a:t>
            </a:r>
            <a:r>
              <a:rPr lang="cs-CZ" sz="300" dirty="0" err="1" smtClean="0">
                <a:latin typeface="Arial" pitchFamily="34" charset="0"/>
                <a:cs typeface="Arial" pitchFamily="34" charset="0"/>
              </a:rPr>
              <a:t>Sa</a:t>
            </a:r>
            <a:r>
              <a:rPr lang="cs-CZ" sz="300" dirty="0" smtClean="0">
                <a:latin typeface="Arial" pitchFamily="34" charset="0"/>
                <a:cs typeface="Arial" pitchFamily="34" charset="0"/>
              </a:rPr>
              <a:t>, autor: LPLT</a:t>
            </a:r>
            <a:endParaRPr lang="cs-CZ" sz="3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5368" name="Picture 8" descr="File:Paris 397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42844" y="3643314"/>
            <a:ext cx="3810027" cy="2857520"/>
          </a:xfrm>
          <a:prstGeom prst="rect">
            <a:avLst/>
          </a:prstGeom>
          <a:noFill/>
        </p:spPr>
      </p:pic>
      <p:sp>
        <p:nvSpPr>
          <p:cNvPr id="18" name="Obdélník 17"/>
          <p:cNvSpPr/>
          <p:nvPr/>
        </p:nvSpPr>
        <p:spPr>
          <a:xfrm>
            <a:off x="142844" y="6357958"/>
            <a:ext cx="3214710" cy="1384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00" dirty="0" smtClean="0">
                <a:latin typeface="Arial" pitchFamily="34" charset="0"/>
                <a:cs typeface="Arial" pitchFamily="34" charset="0"/>
                <a:hlinkClick r:id="rId8"/>
              </a:rPr>
              <a:t>http://upload.wikimedia.org/wikipedia/commons/thumb/1/10/Paris_397.jpg/800px-Paris_397.jpg</a:t>
            </a:r>
            <a:r>
              <a:rPr lang="cs-CZ" sz="300" dirty="0" smtClean="0">
                <a:latin typeface="Arial" pitchFamily="34" charset="0"/>
                <a:cs typeface="Arial" pitchFamily="34" charset="0"/>
              </a:rPr>
              <a:t>, CC BY-SA, autor: </a:t>
            </a:r>
            <a:r>
              <a:rPr lang="cs-CZ" sz="300" dirty="0" err="1" smtClean="0">
                <a:latin typeface="Arial" pitchFamily="34" charset="0"/>
                <a:cs typeface="Arial" pitchFamily="34" charset="0"/>
              </a:rPr>
              <a:t>Vania</a:t>
            </a:r>
            <a:r>
              <a:rPr lang="cs-CZ" sz="3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300" dirty="0" err="1" smtClean="0">
                <a:latin typeface="Arial" pitchFamily="34" charset="0"/>
                <a:cs typeface="Arial" pitchFamily="34" charset="0"/>
              </a:rPr>
              <a:t>Teofilio</a:t>
            </a:r>
            <a:endParaRPr lang="cs-CZ" sz="3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5370" name="Picture 10" descr="File:Mona Lisa.jp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4143372" y="4071918"/>
            <a:ext cx="1714512" cy="2593416"/>
          </a:xfrm>
          <a:prstGeom prst="rect">
            <a:avLst/>
          </a:prstGeom>
          <a:noFill/>
        </p:spPr>
      </p:pic>
      <p:sp>
        <p:nvSpPr>
          <p:cNvPr id="20" name="Obdélník 19"/>
          <p:cNvSpPr/>
          <p:nvPr/>
        </p:nvSpPr>
        <p:spPr>
          <a:xfrm>
            <a:off x="4143372" y="6673334"/>
            <a:ext cx="1714512" cy="18466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00" dirty="0" smtClean="0">
                <a:latin typeface="Arial" pitchFamily="34" charset="0"/>
                <a:cs typeface="Arial" pitchFamily="34" charset="0"/>
              </a:rPr>
              <a:t>http://upload.wikimedia.org/wikipedia/commons/thumb/6/6a/Mona_Lisa.jpg/396px-Mona_Lisa.jpg</a:t>
            </a:r>
            <a:endParaRPr lang="cs-CZ" sz="3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85720" y="142852"/>
            <a:ext cx="7242048" cy="1143000"/>
          </a:xfrm>
        </p:spPr>
        <p:txBody>
          <a:bodyPr/>
          <a:lstStyle/>
          <a:p>
            <a:r>
              <a:rPr lang="cs-CZ" dirty="0" err="1" smtClean="0"/>
              <a:t>Notre</a:t>
            </a:r>
            <a:r>
              <a:rPr lang="cs-CZ" dirty="0" smtClean="0"/>
              <a:t>-</a:t>
            </a:r>
            <a:r>
              <a:rPr lang="cs-CZ" dirty="0" err="1" smtClean="0"/>
              <a:t>dame</a:t>
            </a:r>
            <a:r>
              <a:rPr lang="cs-CZ" dirty="0" smtClean="0"/>
              <a:t> de </a:t>
            </a:r>
            <a:r>
              <a:rPr lang="cs-CZ" dirty="0" err="1" smtClean="0"/>
              <a:t>paris</a:t>
            </a:r>
            <a:endParaRPr lang="cs-CZ" dirty="0"/>
          </a:p>
        </p:txBody>
      </p:sp>
      <p:pic>
        <p:nvPicPr>
          <p:cNvPr id="30721" name="Picture 1" descr="D:\Paříž - přednáška\Sona,Pavlina 066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72066" y="3714752"/>
            <a:ext cx="3823296" cy="2867472"/>
          </a:xfrm>
          <a:prstGeom prst="rect">
            <a:avLst/>
          </a:prstGeom>
          <a:noFill/>
        </p:spPr>
      </p:pic>
      <p:sp>
        <p:nvSpPr>
          <p:cNvPr id="8" name="Obdélník 7"/>
          <p:cNvSpPr/>
          <p:nvPr/>
        </p:nvSpPr>
        <p:spPr>
          <a:xfrm>
            <a:off x="5072066" y="6429396"/>
            <a:ext cx="819455" cy="1692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500" dirty="0" smtClean="0">
                <a:latin typeface="Arial" pitchFamily="34" charset="0"/>
                <a:cs typeface="Arial" pitchFamily="34" charset="0"/>
              </a:rPr>
              <a:t>Autor: Soňa Havlíková</a:t>
            </a:r>
            <a:endParaRPr lang="cs-CZ" sz="5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4338" name="Picture 2" descr="File:060806-France-Paris-Notre Dame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857884" y="0"/>
            <a:ext cx="2464593" cy="3286124"/>
          </a:xfrm>
          <a:prstGeom prst="rect">
            <a:avLst/>
          </a:prstGeom>
          <a:noFill/>
        </p:spPr>
      </p:pic>
      <p:sp>
        <p:nvSpPr>
          <p:cNvPr id="10" name="Obdélník 9"/>
          <p:cNvSpPr/>
          <p:nvPr/>
        </p:nvSpPr>
        <p:spPr>
          <a:xfrm>
            <a:off x="5857884" y="3214686"/>
            <a:ext cx="2428876" cy="18466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00" dirty="0" smtClean="0">
                <a:latin typeface="Arial" pitchFamily="34" charset="0"/>
                <a:cs typeface="Arial" pitchFamily="34" charset="0"/>
                <a:hlinkClick r:id="rId4"/>
              </a:rPr>
              <a:t>http://upload.wikimedia.org/wikipedia/commons/thumb/1/14/060806-France-Paris-Notre_Dame.jpg/450px-060806-France-Paris-Notre_Dame.jpg</a:t>
            </a:r>
            <a:r>
              <a:rPr lang="cs-CZ" sz="300" dirty="0" smtClean="0">
                <a:latin typeface="Arial" pitchFamily="34" charset="0"/>
                <a:cs typeface="Arial" pitchFamily="34" charset="0"/>
              </a:rPr>
              <a:t>, CC BY-SA, autor: </a:t>
            </a:r>
            <a:r>
              <a:rPr lang="cs-CZ" sz="300" dirty="0" err="1" smtClean="0">
                <a:latin typeface="Arial" pitchFamily="34" charset="0"/>
                <a:cs typeface="Arial" pitchFamily="34" charset="0"/>
              </a:rPr>
              <a:t>jerome</a:t>
            </a:r>
            <a:r>
              <a:rPr lang="cs-CZ" sz="3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300" dirty="0" err="1" smtClean="0">
                <a:latin typeface="Arial" pitchFamily="34" charset="0"/>
                <a:cs typeface="Arial" pitchFamily="34" charset="0"/>
              </a:rPr>
              <a:t>Dumonteil</a:t>
            </a:r>
            <a:endParaRPr lang="cs-CZ" sz="3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4340" name="Picture 4" descr="File:DSC00733 Notre Dame Paris from east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42845" y="1285860"/>
            <a:ext cx="4572032" cy="3429024"/>
          </a:xfrm>
          <a:prstGeom prst="rect">
            <a:avLst/>
          </a:prstGeom>
          <a:noFill/>
        </p:spPr>
      </p:pic>
      <p:sp>
        <p:nvSpPr>
          <p:cNvPr id="12" name="Obdélník 11"/>
          <p:cNvSpPr/>
          <p:nvPr/>
        </p:nvSpPr>
        <p:spPr>
          <a:xfrm>
            <a:off x="142844" y="4572008"/>
            <a:ext cx="4572000" cy="138499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300" dirty="0" smtClean="0">
                <a:latin typeface="Arial" pitchFamily="34" charset="0"/>
                <a:cs typeface="Arial" pitchFamily="34" charset="0"/>
                <a:hlinkClick r:id="rId6"/>
              </a:rPr>
              <a:t>http://upload.wikimedia.org/wikipedia/commons/thumb/d/d2/DSC00733_Notre_Dame_Paris_from_east.jpg/800px-DSC00733_Notre_Dame_Paris_from_east.jpg</a:t>
            </a:r>
            <a:r>
              <a:rPr lang="cs-CZ" sz="300" dirty="0" smtClean="0">
                <a:latin typeface="Arial" pitchFamily="34" charset="0"/>
                <a:cs typeface="Arial" pitchFamily="34" charset="0"/>
              </a:rPr>
              <a:t>, CC BY-</a:t>
            </a:r>
            <a:r>
              <a:rPr lang="cs-CZ" sz="300" dirty="0" err="1" smtClean="0">
                <a:latin typeface="Arial" pitchFamily="34" charset="0"/>
                <a:cs typeface="Arial" pitchFamily="34" charset="0"/>
              </a:rPr>
              <a:t>Sa</a:t>
            </a:r>
            <a:r>
              <a:rPr lang="cs-CZ" sz="300" dirty="0" smtClean="0">
                <a:latin typeface="Arial" pitchFamily="34" charset="0"/>
                <a:cs typeface="Arial" pitchFamily="34" charset="0"/>
              </a:rPr>
              <a:t>, autor: David </a:t>
            </a:r>
            <a:r>
              <a:rPr lang="cs-CZ" sz="300" dirty="0" err="1" smtClean="0">
                <a:latin typeface="Arial" pitchFamily="34" charset="0"/>
                <a:cs typeface="Arial" pitchFamily="34" charset="0"/>
              </a:rPr>
              <a:t>Monniaux</a:t>
            </a:r>
            <a:endParaRPr lang="cs-CZ" sz="3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4342" name="Picture 6" descr="File:Notre dame-paris-view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285852" y="4857760"/>
            <a:ext cx="2476517" cy="1857388"/>
          </a:xfrm>
          <a:prstGeom prst="rect">
            <a:avLst/>
          </a:prstGeom>
          <a:noFill/>
        </p:spPr>
      </p:pic>
      <p:sp>
        <p:nvSpPr>
          <p:cNvPr id="14" name="Obdélník 13"/>
          <p:cNvSpPr/>
          <p:nvPr/>
        </p:nvSpPr>
        <p:spPr>
          <a:xfrm>
            <a:off x="1285852" y="6572272"/>
            <a:ext cx="2428892" cy="14287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00" dirty="0" smtClean="0">
                <a:latin typeface="Arial" pitchFamily="34" charset="0"/>
                <a:cs typeface="Arial" pitchFamily="34" charset="0"/>
                <a:hlinkClick r:id="rId8"/>
              </a:rPr>
              <a:t>http://upload.wikimedia.org/wikipedia/commons/e/e4/Notre_dame-paris-view.jpg</a:t>
            </a:r>
            <a:r>
              <a:rPr lang="cs-CZ" sz="300" dirty="0" smtClean="0">
                <a:latin typeface="Arial" pitchFamily="34" charset="0"/>
                <a:cs typeface="Arial" pitchFamily="34" charset="0"/>
              </a:rPr>
              <a:t>, CC BY-</a:t>
            </a:r>
            <a:r>
              <a:rPr lang="cs-CZ" sz="300" dirty="0" err="1" smtClean="0">
                <a:latin typeface="Arial" pitchFamily="34" charset="0"/>
                <a:cs typeface="Arial" pitchFamily="34" charset="0"/>
              </a:rPr>
              <a:t>Sa</a:t>
            </a:r>
            <a:r>
              <a:rPr lang="cs-CZ" sz="300" dirty="0" smtClean="0">
                <a:latin typeface="Arial" pitchFamily="34" charset="0"/>
                <a:cs typeface="Arial" pitchFamily="34" charset="0"/>
              </a:rPr>
              <a:t>, autor: </a:t>
            </a:r>
            <a:r>
              <a:rPr lang="cs-CZ" sz="300" dirty="0" smtClean="0">
                <a:latin typeface="Arial" pitchFamily="34" charset="0"/>
                <a:cs typeface="Arial" pitchFamily="34" charset="0"/>
                <a:hlinkClick r:id="rId9" tooltip="w:User:MykReeve"/>
              </a:rPr>
              <a:t>Michael </a:t>
            </a:r>
            <a:r>
              <a:rPr lang="cs-CZ" sz="300" dirty="0" err="1" smtClean="0">
                <a:latin typeface="Arial" pitchFamily="34" charset="0"/>
                <a:cs typeface="Arial" pitchFamily="34" charset="0"/>
                <a:hlinkClick r:id="rId9" tooltip="w:User:MykReeve"/>
              </a:rPr>
              <a:t>Reeve</a:t>
            </a:r>
            <a:endParaRPr lang="cs-CZ" sz="3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2844" y="1643050"/>
            <a:ext cx="4214842" cy="1143000"/>
          </a:xfrm>
        </p:spPr>
        <p:txBody>
          <a:bodyPr>
            <a:normAutofit/>
          </a:bodyPr>
          <a:lstStyle/>
          <a:p>
            <a:r>
              <a:rPr lang="cs-CZ" smtClean="0"/>
              <a:t>Musée </a:t>
            </a:r>
            <a:r>
              <a:rPr lang="cs-CZ" dirty="0" smtClean="0"/>
              <a:t>d´</a:t>
            </a:r>
            <a:r>
              <a:rPr lang="cs-CZ" dirty="0" err="1" smtClean="0"/>
              <a:t>orsay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4071934" y="2285992"/>
            <a:ext cx="457203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L´</a:t>
            </a:r>
            <a:r>
              <a:rPr lang="cs-CZ" dirty="0" err="1" smtClean="0"/>
              <a:t>ancienne</a:t>
            </a:r>
            <a:r>
              <a:rPr lang="cs-CZ" dirty="0" smtClean="0"/>
              <a:t> </a:t>
            </a:r>
            <a:r>
              <a:rPr lang="cs-CZ" dirty="0" err="1" smtClean="0"/>
              <a:t>gare</a:t>
            </a:r>
            <a:r>
              <a:rPr lang="cs-CZ" dirty="0" smtClean="0"/>
              <a:t>, </a:t>
            </a:r>
          </a:p>
          <a:p>
            <a:pPr algn="ctr"/>
            <a:r>
              <a:rPr lang="cs-CZ" dirty="0" err="1" smtClean="0"/>
              <a:t>le</a:t>
            </a:r>
            <a:r>
              <a:rPr lang="cs-CZ" dirty="0" smtClean="0"/>
              <a:t> </a:t>
            </a:r>
            <a:r>
              <a:rPr lang="cs-CZ" dirty="0" err="1" smtClean="0"/>
              <a:t>musée</a:t>
            </a:r>
            <a:r>
              <a:rPr lang="cs-CZ" dirty="0" smtClean="0"/>
              <a:t> des </a:t>
            </a:r>
            <a:r>
              <a:rPr lang="cs-CZ" dirty="0" err="1" smtClean="0"/>
              <a:t>impressionnistes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18434" name="Picture 2" descr="Soubor:MuseeDOrsay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71538" y="214290"/>
            <a:ext cx="6943507" cy="1857388"/>
          </a:xfrm>
          <a:prstGeom prst="rect">
            <a:avLst/>
          </a:prstGeom>
          <a:noFill/>
        </p:spPr>
      </p:pic>
      <p:sp>
        <p:nvSpPr>
          <p:cNvPr id="10" name="Obdélník 9"/>
          <p:cNvSpPr/>
          <p:nvPr/>
        </p:nvSpPr>
        <p:spPr>
          <a:xfrm>
            <a:off x="1071538" y="1928802"/>
            <a:ext cx="4572000" cy="138499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300" dirty="0" smtClean="0">
                <a:latin typeface="Arial" pitchFamily="34" charset="0"/>
                <a:cs typeface="Arial" pitchFamily="34" charset="0"/>
                <a:hlinkClick r:id="rId3"/>
              </a:rPr>
              <a:t>http://upload.wikimedia.org/wikipedia/commons/thumb/b/bb/MuseeDOrsay.jpg/800px-MuseeDOrsay.jpg</a:t>
            </a:r>
            <a:r>
              <a:rPr lang="cs-CZ" sz="300" dirty="0" smtClean="0">
                <a:latin typeface="Arial" pitchFamily="34" charset="0"/>
                <a:cs typeface="Arial" pitchFamily="34" charset="0"/>
              </a:rPr>
              <a:t>, CC BY-SA, autor:</a:t>
            </a:r>
            <a:r>
              <a:rPr lang="cs-CZ" sz="300" dirty="0" err="1" smtClean="0">
                <a:latin typeface="Arial" pitchFamily="34" charset="0"/>
                <a:cs typeface="Arial" pitchFamily="34" charset="0"/>
                <a:hlinkClick r:id="rId4" tooltip="User:Sanchezn"/>
              </a:rPr>
              <a:t>Sanchezn</a:t>
            </a:r>
            <a:r>
              <a:rPr lang="cs-CZ" sz="300" dirty="0" smtClean="0">
                <a:latin typeface="Arial" pitchFamily="34" charset="0"/>
                <a:cs typeface="Arial" pitchFamily="34" charset="0"/>
              </a:rPr>
              <a:t> </a:t>
            </a:r>
            <a:endParaRPr lang="cs-CZ" sz="3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8436" name="Picture 4" descr="Soubor:MuseeOrsay 20070324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571868" y="3357562"/>
            <a:ext cx="5415749" cy="2714644"/>
          </a:xfrm>
          <a:prstGeom prst="rect">
            <a:avLst/>
          </a:prstGeom>
          <a:noFill/>
        </p:spPr>
      </p:pic>
      <p:sp>
        <p:nvSpPr>
          <p:cNvPr id="12" name="Obdélník 11"/>
          <p:cNvSpPr/>
          <p:nvPr/>
        </p:nvSpPr>
        <p:spPr>
          <a:xfrm>
            <a:off x="3643306" y="5929330"/>
            <a:ext cx="4572000" cy="138499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300" dirty="0" smtClean="0">
                <a:latin typeface="Arial" pitchFamily="34" charset="0"/>
                <a:cs typeface="Arial" pitchFamily="34" charset="0"/>
                <a:hlinkClick r:id="rId6"/>
              </a:rPr>
              <a:t>http://upload.wikimedia.org/wikipedia/commons/thumb/8/80/MuseeOrsay_20070324.jpg/800px-MuseeOrsay_20070324.jpg</a:t>
            </a:r>
            <a:r>
              <a:rPr lang="cs-CZ" sz="300" dirty="0" smtClean="0">
                <a:latin typeface="Arial" pitchFamily="34" charset="0"/>
                <a:cs typeface="Arial" pitchFamily="34" charset="0"/>
              </a:rPr>
              <a:t>, CC BY-SA, autor: </a:t>
            </a:r>
            <a:r>
              <a:rPr lang="cs-CZ" sz="300" dirty="0" err="1" smtClean="0">
                <a:latin typeface="Arial" pitchFamily="34" charset="0"/>
                <a:cs typeface="Arial" pitchFamily="34" charset="0"/>
                <a:hlinkClick r:id="rId7" tooltip="User:Benh"/>
              </a:rPr>
              <a:t>Benh</a:t>
            </a:r>
            <a:endParaRPr lang="cs-CZ" sz="3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8438" name="Picture 6" descr="File:Paul Signac Palais des Papes Avignon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214282" y="3286124"/>
            <a:ext cx="3192088" cy="2500330"/>
          </a:xfrm>
          <a:prstGeom prst="rect">
            <a:avLst/>
          </a:prstGeom>
          <a:noFill/>
        </p:spPr>
      </p:pic>
      <p:sp>
        <p:nvSpPr>
          <p:cNvPr id="14" name="Obdélník 13"/>
          <p:cNvSpPr/>
          <p:nvPr/>
        </p:nvSpPr>
        <p:spPr>
          <a:xfrm>
            <a:off x="214282" y="5643578"/>
            <a:ext cx="4572000" cy="138499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300" dirty="0" smtClean="0"/>
              <a:t>http://upload.wikimedia.org/wikipedia/commons/7/7d/Paul_Signac_Palais_des_Papes_Avignon.jpg</a:t>
            </a:r>
            <a:endParaRPr lang="cs-CZ" sz="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608630"/>
          </a:xfrm>
        </p:spPr>
        <p:txBody>
          <a:bodyPr/>
          <a:lstStyle/>
          <a:p>
            <a:r>
              <a:rPr lang="cs-CZ" dirty="0" smtClean="0"/>
              <a:t>ZDROJE Obrázků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0" y="1142984"/>
            <a:ext cx="9144000" cy="817146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Font typeface="Wingdings" pitchFamily="2" charset="2"/>
              <a:buChar char="§"/>
            </a:pPr>
            <a:r>
              <a:rPr lang="cs-CZ" sz="1050" dirty="0" smtClean="0">
                <a:latin typeface="Arial" pitchFamily="34" charset="0"/>
                <a:cs typeface="Arial" pitchFamily="34" charset="0"/>
              </a:rPr>
              <a:t>http://upload.wikimedia.org/wikipedia/commons/thumb/0/01/Tour_Eiffel%2C_%C3%89cole_militaire%2C_Champ-de-Mars%2C_Palais_de_Chaillot%2C_La_D%C3%A9fense_-_01.jpg/800px-Tour_Eiffel%2C_%C3%89cole_militaire%2C_Champ-de-Mars%2C_Palais_de_Chaillot%2C_La_D%C3%A9fense_-_01.jpg, CC BY-SA, autor: </a:t>
            </a:r>
            <a:r>
              <a:rPr lang="cs-CZ" sz="1050" dirty="0" err="1" smtClean="0">
                <a:latin typeface="Arial" pitchFamily="34" charset="0"/>
                <a:cs typeface="Arial" pitchFamily="34" charset="0"/>
                <a:hlinkClick r:id="rId2" tooltip="User:Kadellar"/>
              </a:rPr>
              <a:t>Kadellar</a:t>
            </a:r>
            <a:endParaRPr lang="cs-CZ" sz="1050" dirty="0" smtClean="0">
              <a:latin typeface="Arial" pitchFamily="34" charset="0"/>
              <a:cs typeface="Arial" pitchFamily="34" charset="0"/>
            </a:endParaRPr>
          </a:p>
          <a:p>
            <a:pPr>
              <a:buFont typeface="Wingdings" pitchFamily="2" charset="2"/>
              <a:buChar char="§"/>
            </a:pPr>
            <a:r>
              <a:rPr lang="cs-CZ" sz="1050" dirty="0" smtClean="0">
                <a:hlinkClick r:id="rId3"/>
              </a:rPr>
              <a:t>http://upload.wikimedia.org/wikipedia/commons/thumb/a/af/Tour_eiffel_at_sunrise_from_the_trocadero.jpg/400px-Tour_eiffel_at_sunrise_from_the_trocadero.jpg</a:t>
            </a:r>
            <a:r>
              <a:rPr lang="cs-CZ" sz="1050" dirty="0" smtClean="0"/>
              <a:t>, CC BY-SA, autor: </a:t>
            </a:r>
            <a:r>
              <a:rPr lang="cs-CZ" sz="1050" dirty="0" smtClean="0">
                <a:hlinkClick r:id="rId4" tooltip="User:Nitot"/>
              </a:rPr>
              <a:t>Tristan </a:t>
            </a:r>
            <a:r>
              <a:rPr lang="cs-CZ" sz="1050" dirty="0" err="1" smtClean="0">
                <a:hlinkClick r:id="rId4" tooltip="User:Nitot"/>
              </a:rPr>
              <a:t>Nitot</a:t>
            </a:r>
            <a:endParaRPr lang="cs-CZ" sz="1050" dirty="0" smtClean="0"/>
          </a:p>
          <a:p>
            <a:pPr>
              <a:buFont typeface="Wingdings" pitchFamily="2" charset="2"/>
              <a:buChar char="§"/>
            </a:pPr>
            <a:r>
              <a:rPr lang="cs-CZ" sz="1050" dirty="0" smtClean="0">
                <a:latin typeface="Arial" pitchFamily="34" charset="0"/>
                <a:cs typeface="Arial" pitchFamily="34" charset="0"/>
                <a:hlinkClick r:id="rId5"/>
              </a:rPr>
              <a:t>http://upload.wikimedia.org/wikipedia/commons/thumb/e/e2/Paris_360.jpg/800px-Paris_360.jpg</a:t>
            </a:r>
            <a:r>
              <a:rPr lang="cs-CZ" sz="1050" dirty="0" smtClean="0">
                <a:latin typeface="Arial" pitchFamily="34" charset="0"/>
                <a:cs typeface="Arial" pitchFamily="34" charset="0"/>
              </a:rPr>
              <a:t>, CC BY-SA, autor: Brisbane</a:t>
            </a:r>
          </a:p>
          <a:p>
            <a:pPr>
              <a:buFont typeface="Wingdings" pitchFamily="2" charset="2"/>
              <a:buChar char="§"/>
            </a:pPr>
            <a:r>
              <a:rPr lang="cs-CZ" sz="1050" dirty="0" smtClean="0">
                <a:latin typeface="Arial" pitchFamily="34" charset="0"/>
                <a:cs typeface="Arial" pitchFamily="34" charset="0"/>
              </a:rPr>
              <a:t>http://upload.wikimedia.org/wikipedia/commons/thumb/e/e7/Revenus_%C3%A0_Paris_et_Petite_Couronne.JPG/768px-Revenus_%C3%A0_Paris_et_Petite_Couronne.JPG , CC BY-SA, autor: </a:t>
            </a:r>
            <a:r>
              <a:rPr lang="cs-CZ" sz="1050" dirty="0" err="1" smtClean="0">
                <a:latin typeface="Arial" pitchFamily="34" charset="0"/>
                <a:cs typeface="Arial" pitchFamily="34" charset="0"/>
                <a:hlinkClick r:id="rId6" tooltip="User:Magicboost (stránka neexistuje)"/>
              </a:rPr>
              <a:t>Magicboost</a:t>
            </a:r>
            <a:endParaRPr lang="cs-CZ" sz="1050" dirty="0" smtClean="0">
              <a:latin typeface="Arial" pitchFamily="34" charset="0"/>
              <a:cs typeface="Arial" pitchFamily="34" charset="0"/>
            </a:endParaRPr>
          </a:p>
          <a:p>
            <a:pPr>
              <a:buFont typeface="Wingdings" pitchFamily="2" charset="2"/>
              <a:buChar char="§"/>
            </a:pPr>
            <a:r>
              <a:rPr lang="cs-CZ" sz="1050" dirty="0" smtClean="0">
                <a:latin typeface="Arial" pitchFamily="34" charset="0"/>
                <a:cs typeface="Arial" pitchFamily="34" charset="0"/>
                <a:hlinkClick r:id="rId7"/>
              </a:rPr>
              <a:t>http://upload.wikimedia.org/wikipedia/commons/thumb/5/5f/Paris-map-arr.svg/800px-Paris-map-arr.svg.png</a:t>
            </a:r>
            <a:r>
              <a:rPr lang="cs-CZ" sz="1050" dirty="0" smtClean="0">
                <a:latin typeface="Arial" pitchFamily="34" charset="0"/>
                <a:cs typeface="Arial" pitchFamily="34" charset="0"/>
              </a:rPr>
              <a:t>, CC BY-SA, autor: </a:t>
            </a:r>
            <a:r>
              <a:rPr lang="cs-CZ" sz="1050" dirty="0" smtClean="0">
                <a:latin typeface="Arial" pitchFamily="34" charset="0"/>
                <a:cs typeface="Arial" pitchFamily="34" charset="0"/>
                <a:hlinkClick r:id="rId8" tooltip="de:Benutzer:Thire"/>
              </a:rPr>
              <a:t>Thomas Steiner</a:t>
            </a:r>
            <a:endParaRPr lang="cs-CZ" sz="1050" dirty="0" smtClean="0">
              <a:latin typeface="Arial" pitchFamily="34" charset="0"/>
              <a:cs typeface="Arial" pitchFamily="34" charset="0"/>
            </a:endParaRPr>
          </a:p>
          <a:p>
            <a:pPr>
              <a:buFont typeface="Wingdings" pitchFamily="2" charset="2"/>
              <a:buChar char="§"/>
            </a:pPr>
            <a:r>
              <a:rPr lang="cs-CZ" sz="1050" dirty="0" smtClean="0">
                <a:latin typeface="Arial" pitchFamily="34" charset="0"/>
                <a:cs typeface="Arial" pitchFamily="34" charset="0"/>
                <a:hlinkClick r:id="rId9"/>
              </a:rPr>
              <a:t>http://cs.wikipedia.org/wiki/Pa%C5%99%C3%AD%C5%BE</a:t>
            </a:r>
            <a:endParaRPr lang="cs-CZ" sz="1050" dirty="0" smtClean="0">
              <a:latin typeface="Arial" pitchFamily="34" charset="0"/>
              <a:cs typeface="Arial" pitchFamily="34" charset="0"/>
            </a:endParaRPr>
          </a:p>
          <a:p>
            <a:pPr>
              <a:buFont typeface="Wingdings" pitchFamily="2" charset="2"/>
              <a:buChar char="§"/>
            </a:pPr>
            <a:r>
              <a:rPr lang="cs-CZ" sz="1050" dirty="0" smtClean="0">
                <a:latin typeface="Arial" pitchFamily="34" charset="0"/>
                <a:cs typeface="Arial" pitchFamily="34" charset="0"/>
                <a:hlinkClick r:id="rId10"/>
              </a:rPr>
              <a:t>http://upload.wikimedia.org/wikipedia/commons/4/4a/Mapa_Francie.PNG</a:t>
            </a:r>
            <a:endParaRPr lang="cs-CZ" sz="1050" dirty="0" smtClean="0">
              <a:latin typeface="Arial" pitchFamily="34" charset="0"/>
              <a:cs typeface="Arial" pitchFamily="34" charset="0"/>
            </a:endParaRPr>
          </a:p>
          <a:p>
            <a:pPr>
              <a:buFont typeface="Wingdings" pitchFamily="2" charset="2"/>
              <a:buChar char="§"/>
            </a:pPr>
            <a:r>
              <a:rPr lang="cs-CZ" sz="1050" dirty="0" smtClean="0">
                <a:hlinkClick r:id="rId11"/>
              </a:rPr>
              <a:t>http://upload.wikimedia.org/wikipedia/commons/thumb/c/c4/Arc_Triomphe.jpg/553px-Arc_Triomphe.jpg</a:t>
            </a:r>
            <a:r>
              <a:rPr lang="cs-CZ" sz="1050" dirty="0" smtClean="0"/>
              <a:t>, CC BY-SA, autor: </a:t>
            </a:r>
            <a:r>
              <a:rPr lang="cs-CZ" sz="1050" dirty="0" err="1" smtClean="0">
                <a:hlinkClick r:id="rId12" tooltip="User:Benh"/>
              </a:rPr>
              <a:t>Benh</a:t>
            </a:r>
            <a:r>
              <a:rPr lang="cs-CZ" sz="1050" dirty="0" smtClean="0">
                <a:hlinkClick r:id="rId12" tooltip="User:Benh"/>
              </a:rPr>
              <a:t> LIEU SONG</a:t>
            </a:r>
            <a:r>
              <a:rPr lang="cs-CZ" sz="1050" dirty="0" smtClean="0"/>
              <a:t>,</a:t>
            </a:r>
          </a:p>
          <a:p>
            <a:pPr>
              <a:buFont typeface="Wingdings" pitchFamily="2" charset="2"/>
              <a:buChar char="§"/>
            </a:pPr>
            <a:r>
              <a:rPr lang="cs-CZ" sz="1050" dirty="0" smtClean="0">
                <a:latin typeface="Arial" pitchFamily="34" charset="0"/>
                <a:cs typeface="Arial" pitchFamily="34" charset="0"/>
                <a:hlinkClick r:id="rId13"/>
              </a:rPr>
              <a:t>http://upload.wikimedia.org/wikipedia/commons/6/66/Paris-0792.jpg</a:t>
            </a:r>
            <a:r>
              <a:rPr lang="cs-CZ" sz="1050" dirty="0" smtClean="0">
                <a:latin typeface="Arial" pitchFamily="34" charset="0"/>
                <a:cs typeface="Arial" pitchFamily="34" charset="0"/>
              </a:rPr>
              <a:t>, CC BY-SA, autor: ger1axg@web.de </a:t>
            </a:r>
            <a:r>
              <a:rPr lang="cs-CZ" sz="1050" dirty="0" err="1" smtClean="0">
                <a:latin typeface="Arial" pitchFamily="34" charset="0"/>
                <a:cs typeface="Arial" pitchFamily="34" charset="0"/>
              </a:rPr>
              <a:t>Attribution</a:t>
            </a:r>
            <a:r>
              <a:rPr lang="cs-CZ" sz="105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050" dirty="0" err="1" smtClean="0">
                <a:latin typeface="Arial" pitchFamily="34" charset="0"/>
                <a:cs typeface="Arial" pitchFamily="34" charset="0"/>
              </a:rPr>
              <a:t>Share</a:t>
            </a:r>
            <a:r>
              <a:rPr lang="cs-CZ" sz="105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050" dirty="0" err="1" smtClean="0">
                <a:latin typeface="Arial" pitchFamily="34" charset="0"/>
                <a:cs typeface="Arial" pitchFamily="34" charset="0"/>
              </a:rPr>
              <a:t>Alike</a:t>
            </a:r>
            <a:endParaRPr lang="cs-CZ" sz="1050" dirty="0" smtClean="0">
              <a:latin typeface="Arial" pitchFamily="34" charset="0"/>
              <a:cs typeface="Arial" pitchFamily="34" charset="0"/>
            </a:endParaRPr>
          </a:p>
          <a:p>
            <a:pPr>
              <a:buFont typeface="Wingdings" pitchFamily="2" charset="2"/>
              <a:buChar char="§"/>
            </a:pPr>
            <a:r>
              <a:rPr lang="cs-CZ" sz="1050" dirty="0" smtClean="0">
                <a:latin typeface="Arial" pitchFamily="34" charset="0"/>
                <a:cs typeface="Arial" pitchFamily="34" charset="0"/>
                <a:hlinkClick r:id="rId14"/>
              </a:rPr>
              <a:t>http://upload.wikimedia.org/wikipedia/commons/thumb/d/dc/Paris_Opera_full_frontal_architecture%2C_May_2009.jpg/800px-Paris_Opera_full_frontal_architecture%2C_May_2009.jpg</a:t>
            </a:r>
            <a:r>
              <a:rPr lang="cs-CZ" sz="1050" dirty="0" smtClean="0">
                <a:latin typeface="Arial" pitchFamily="34" charset="0"/>
                <a:cs typeface="Arial" pitchFamily="34" charset="0"/>
              </a:rPr>
              <a:t>, CC BY-SA, autor: Peter </a:t>
            </a:r>
            <a:r>
              <a:rPr lang="cs-CZ" sz="1050" dirty="0" err="1" smtClean="0">
                <a:latin typeface="Arial" pitchFamily="34" charset="0"/>
                <a:cs typeface="Arial" pitchFamily="34" charset="0"/>
              </a:rPr>
              <a:t>Rivera</a:t>
            </a:r>
            <a:endParaRPr lang="cs-CZ" sz="1050" dirty="0" smtClean="0">
              <a:latin typeface="Arial" pitchFamily="34" charset="0"/>
              <a:cs typeface="Arial" pitchFamily="34" charset="0"/>
            </a:endParaRPr>
          </a:p>
          <a:p>
            <a:pPr>
              <a:buFont typeface="Wingdings" pitchFamily="2" charset="2"/>
              <a:buChar char="§"/>
            </a:pPr>
            <a:r>
              <a:rPr lang="cs-CZ" sz="1050" dirty="0" smtClean="0">
                <a:latin typeface="Arial" pitchFamily="34" charset="0"/>
                <a:cs typeface="Arial" pitchFamily="34" charset="0"/>
                <a:hlinkClick r:id="rId15"/>
              </a:rPr>
              <a:t>http://upload.wikimedia.org/wikipedia/commons/thumb/e/ed/Grand_escalier_de_l%27op%C3%A9ra_Garnier.jpg/800px-Grand_escalier_de_l%27op%C3%A9ra_Garnier.jpg</a:t>
            </a:r>
            <a:r>
              <a:rPr lang="cs-CZ" sz="1050" dirty="0" smtClean="0">
                <a:latin typeface="Arial" pitchFamily="34" charset="0"/>
                <a:cs typeface="Arial" pitchFamily="34" charset="0"/>
              </a:rPr>
              <a:t>, CC BY-SA, autor: </a:t>
            </a:r>
            <a:r>
              <a:rPr lang="cs-CZ" sz="1050" dirty="0" err="1" smtClean="0">
                <a:latin typeface="Arial" pitchFamily="34" charset="0"/>
                <a:cs typeface="Arial" pitchFamily="34" charset="0"/>
                <a:hlinkClick r:id="rId16"/>
              </a:rPr>
              <a:t>scarletgreen</a:t>
            </a:r>
            <a:r>
              <a:rPr lang="cs-CZ" sz="105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050" dirty="0" err="1" smtClean="0">
                <a:latin typeface="Arial" pitchFamily="34" charset="0"/>
                <a:cs typeface="Arial" pitchFamily="34" charset="0"/>
              </a:rPr>
              <a:t>from</a:t>
            </a:r>
            <a:r>
              <a:rPr lang="cs-CZ" sz="1050" dirty="0" smtClean="0">
                <a:latin typeface="Arial" pitchFamily="34" charset="0"/>
                <a:cs typeface="Arial" pitchFamily="34" charset="0"/>
              </a:rPr>
              <a:t> Japan</a:t>
            </a:r>
          </a:p>
          <a:p>
            <a:pPr>
              <a:buFont typeface="Wingdings" pitchFamily="2" charset="2"/>
              <a:buChar char="§"/>
            </a:pPr>
            <a:r>
              <a:rPr lang="cs-CZ" sz="1050" dirty="0" smtClean="0">
                <a:latin typeface="Arial" pitchFamily="34" charset="0"/>
                <a:cs typeface="Arial" pitchFamily="34" charset="0"/>
              </a:rPr>
              <a:t>http://upload.wikimedia.org/wikipedia/commons/thumb/1/10/March_against_digital_rights_management_techniques_and_the_DADVSI_copyright_law%2C_Louvre%2C_Paris.jpg/800px-March_against_digital_rights_management_techniques_and_the_DADVSI_copyright_law%2C_Louvre%2C_Paris.jpg, CC BY-</a:t>
            </a:r>
            <a:r>
              <a:rPr lang="cs-CZ" sz="1050" dirty="0" err="1" smtClean="0">
                <a:latin typeface="Arial" pitchFamily="34" charset="0"/>
                <a:cs typeface="Arial" pitchFamily="34" charset="0"/>
              </a:rPr>
              <a:t>Sa</a:t>
            </a:r>
            <a:r>
              <a:rPr lang="cs-CZ" sz="1050" dirty="0" smtClean="0">
                <a:latin typeface="Arial" pitchFamily="34" charset="0"/>
                <a:cs typeface="Arial" pitchFamily="34" charset="0"/>
              </a:rPr>
              <a:t>, autor: </a:t>
            </a:r>
            <a:r>
              <a:rPr lang="cs-CZ" sz="1050" dirty="0" smtClean="0">
                <a:latin typeface="Arial" pitchFamily="34" charset="0"/>
                <a:cs typeface="Arial" pitchFamily="34" charset="0"/>
                <a:hlinkClick r:id="rId17" tooltip="User:David.Monniaux"/>
              </a:rPr>
              <a:t>David </a:t>
            </a:r>
            <a:r>
              <a:rPr lang="cs-CZ" sz="1050" dirty="0" err="1" smtClean="0">
                <a:latin typeface="Arial" pitchFamily="34" charset="0"/>
                <a:cs typeface="Arial" pitchFamily="34" charset="0"/>
                <a:hlinkClick r:id="rId17" tooltip="User:David.Monniaux"/>
              </a:rPr>
              <a:t>Monniaux</a:t>
            </a:r>
            <a:endParaRPr lang="cs-CZ" sz="1050" dirty="0" smtClean="0">
              <a:latin typeface="Arial" pitchFamily="34" charset="0"/>
              <a:cs typeface="Arial" pitchFamily="34" charset="0"/>
            </a:endParaRPr>
          </a:p>
          <a:p>
            <a:pPr>
              <a:buFont typeface="Wingdings" pitchFamily="2" charset="2"/>
              <a:buChar char="§"/>
            </a:pPr>
            <a:r>
              <a:rPr lang="cs-CZ" sz="1050" dirty="0" smtClean="0">
                <a:latin typeface="Arial" pitchFamily="34" charset="0"/>
                <a:cs typeface="Arial" pitchFamily="34" charset="0"/>
                <a:hlinkClick r:id="rId18"/>
              </a:rPr>
              <a:t>http://upload.wikimedia.org/wikipedia/commons/thumb/5/56/Cour_Marly_du_Louvre.JPG/450px-Cour_Marly_du_Louvre.JPG</a:t>
            </a:r>
            <a:r>
              <a:rPr lang="cs-CZ" sz="1050" dirty="0" smtClean="0">
                <a:latin typeface="Arial" pitchFamily="34" charset="0"/>
                <a:cs typeface="Arial" pitchFamily="34" charset="0"/>
              </a:rPr>
              <a:t>, CC BY-</a:t>
            </a:r>
            <a:r>
              <a:rPr lang="cs-CZ" sz="1050" dirty="0" err="1" smtClean="0">
                <a:latin typeface="Arial" pitchFamily="34" charset="0"/>
                <a:cs typeface="Arial" pitchFamily="34" charset="0"/>
              </a:rPr>
              <a:t>Sa</a:t>
            </a:r>
            <a:r>
              <a:rPr lang="cs-CZ" sz="1050" dirty="0" smtClean="0">
                <a:latin typeface="Arial" pitchFamily="34" charset="0"/>
                <a:cs typeface="Arial" pitchFamily="34" charset="0"/>
              </a:rPr>
              <a:t>, autor: LPLT</a:t>
            </a:r>
          </a:p>
          <a:p>
            <a:pPr>
              <a:buFont typeface="Wingdings" pitchFamily="2" charset="2"/>
              <a:buChar char="§"/>
            </a:pPr>
            <a:r>
              <a:rPr lang="cs-CZ" sz="1050" dirty="0" smtClean="0">
                <a:latin typeface="Arial" pitchFamily="34" charset="0"/>
                <a:cs typeface="Arial" pitchFamily="34" charset="0"/>
                <a:hlinkClick r:id="rId19"/>
              </a:rPr>
              <a:t>http://upload.wikimedia.org/wikipedia/commons/thumb/1/10/Paris_397.jpg/800px-Paris_397.jpg</a:t>
            </a:r>
            <a:r>
              <a:rPr lang="cs-CZ" sz="1050" dirty="0" smtClean="0">
                <a:latin typeface="Arial" pitchFamily="34" charset="0"/>
                <a:cs typeface="Arial" pitchFamily="34" charset="0"/>
              </a:rPr>
              <a:t>, CC BY-SA, autor: </a:t>
            </a:r>
            <a:r>
              <a:rPr lang="cs-CZ" sz="1050" dirty="0" err="1" smtClean="0">
                <a:latin typeface="Arial" pitchFamily="34" charset="0"/>
                <a:cs typeface="Arial" pitchFamily="34" charset="0"/>
              </a:rPr>
              <a:t>Vania</a:t>
            </a:r>
            <a:r>
              <a:rPr lang="cs-CZ" sz="105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050" dirty="0" err="1" smtClean="0">
                <a:latin typeface="Arial" pitchFamily="34" charset="0"/>
                <a:cs typeface="Arial" pitchFamily="34" charset="0"/>
              </a:rPr>
              <a:t>Teofilio</a:t>
            </a:r>
            <a:endParaRPr lang="cs-CZ" sz="1050" dirty="0" smtClean="0">
              <a:latin typeface="Arial" pitchFamily="34" charset="0"/>
              <a:cs typeface="Arial" pitchFamily="34" charset="0"/>
            </a:endParaRPr>
          </a:p>
          <a:p>
            <a:pPr>
              <a:buFont typeface="Wingdings" pitchFamily="2" charset="2"/>
              <a:buChar char="§"/>
            </a:pPr>
            <a:r>
              <a:rPr lang="cs-CZ" sz="1050" dirty="0" smtClean="0">
                <a:latin typeface="Arial" pitchFamily="34" charset="0"/>
                <a:cs typeface="Arial" pitchFamily="34" charset="0"/>
              </a:rPr>
              <a:t>http://upload.wikimedia.org/wikipedia/commons/thumb/6/6a/Mona_Lisa.jpg/396px-Mona_Lisa.jpg</a:t>
            </a:r>
          </a:p>
          <a:p>
            <a:pPr>
              <a:buFont typeface="Wingdings" pitchFamily="2" charset="2"/>
              <a:buChar char="§"/>
            </a:pPr>
            <a:r>
              <a:rPr lang="cs-CZ" sz="1050" dirty="0" smtClean="0">
                <a:latin typeface="Arial" pitchFamily="34" charset="0"/>
                <a:cs typeface="Arial" pitchFamily="34" charset="0"/>
                <a:hlinkClick r:id="rId20"/>
              </a:rPr>
              <a:t>http://upload.wikimedia.org/wikipedia/commons/thumb/1/14/060806-France-Paris-Notre_Dame.jpg/450px-060806-France-Paris-Notre_Dame.jpg</a:t>
            </a:r>
            <a:r>
              <a:rPr lang="cs-CZ" sz="1050" dirty="0" smtClean="0">
                <a:latin typeface="Arial" pitchFamily="34" charset="0"/>
                <a:cs typeface="Arial" pitchFamily="34" charset="0"/>
              </a:rPr>
              <a:t>, CC BY-SA, autor: </a:t>
            </a:r>
            <a:r>
              <a:rPr lang="cs-CZ" sz="1050" dirty="0" err="1" smtClean="0">
                <a:latin typeface="Arial" pitchFamily="34" charset="0"/>
                <a:cs typeface="Arial" pitchFamily="34" charset="0"/>
              </a:rPr>
              <a:t>jerome</a:t>
            </a:r>
            <a:r>
              <a:rPr lang="cs-CZ" sz="105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050" dirty="0" err="1" smtClean="0">
                <a:latin typeface="Arial" pitchFamily="34" charset="0"/>
                <a:cs typeface="Arial" pitchFamily="34" charset="0"/>
              </a:rPr>
              <a:t>Dumonteil</a:t>
            </a:r>
            <a:endParaRPr lang="cs-CZ" sz="1050" dirty="0" smtClean="0">
              <a:latin typeface="Arial" pitchFamily="34" charset="0"/>
              <a:cs typeface="Arial" pitchFamily="34" charset="0"/>
            </a:endParaRPr>
          </a:p>
          <a:p>
            <a:pPr>
              <a:buFont typeface="Wingdings" pitchFamily="2" charset="2"/>
              <a:buChar char="§"/>
            </a:pPr>
            <a:r>
              <a:rPr lang="cs-CZ" sz="1050" dirty="0" smtClean="0">
                <a:latin typeface="Arial" pitchFamily="34" charset="0"/>
                <a:cs typeface="Arial" pitchFamily="34" charset="0"/>
                <a:hlinkClick r:id="rId21"/>
              </a:rPr>
              <a:t>http://upload.wikimedia.org/wikipedia/commons/thumb/d/d2/DSC00733_Notre_Dame_Paris_from_east.jpg/800px-DSC00733_Notre_Dame_Paris_from_east.jpg</a:t>
            </a:r>
            <a:r>
              <a:rPr lang="cs-CZ" sz="1050" dirty="0" smtClean="0">
                <a:latin typeface="Arial" pitchFamily="34" charset="0"/>
                <a:cs typeface="Arial" pitchFamily="34" charset="0"/>
              </a:rPr>
              <a:t>, CC BY-</a:t>
            </a:r>
            <a:r>
              <a:rPr lang="cs-CZ" sz="1050" dirty="0" err="1" smtClean="0">
                <a:latin typeface="Arial" pitchFamily="34" charset="0"/>
                <a:cs typeface="Arial" pitchFamily="34" charset="0"/>
              </a:rPr>
              <a:t>Sa</a:t>
            </a:r>
            <a:r>
              <a:rPr lang="cs-CZ" sz="1050" dirty="0" smtClean="0">
                <a:latin typeface="Arial" pitchFamily="34" charset="0"/>
                <a:cs typeface="Arial" pitchFamily="34" charset="0"/>
              </a:rPr>
              <a:t>, autor: David </a:t>
            </a:r>
            <a:r>
              <a:rPr lang="cs-CZ" sz="1050" dirty="0" err="1" smtClean="0">
                <a:latin typeface="Arial" pitchFamily="34" charset="0"/>
                <a:cs typeface="Arial" pitchFamily="34" charset="0"/>
              </a:rPr>
              <a:t>Monniaux</a:t>
            </a:r>
            <a:endParaRPr lang="cs-CZ" sz="1050" dirty="0" smtClean="0">
              <a:latin typeface="Arial" pitchFamily="34" charset="0"/>
              <a:cs typeface="Arial" pitchFamily="34" charset="0"/>
            </a:endParaRPr>
          </a:p>
          <a:p>
            <a:pPr>
              <a:buFont typeface="Wingdings" pitchFamily="2" charset="2"/>
              <a:buChar char="§"/>
            </a:pPr>
            <a:r>
              <a:rPr lang="cs-CZ" sz="1050" dirty="0" smtClean="0">
                <a:latin typeface="Arial" pitchFamily="34" charset="0"/>
                <a:cs typeface="Arial" pitchFamily="34" charset="0"/>
                <a:hlinkClick r:id="rId22"/>
              </a:rPr>
              <a:t>http://upload.wikimedia.org/wikipedia/commons/e/e4/Notre_dame-paris-view.jpg</a:t>
            </a:r>
            <a:r>
              <a:rPr lang="cs-CZ" sz="1050" dirty="0" smtClean="0">
                <a:latin typeface="Arial" pitchFamily="34" charset="0"/>
                <a:cs typeface="Arial" pitchFamily="34" charset="0"/>
              </a:rPr>
              <a:t>, CC BY-</a:t>
            </a:r>
            <a:r>
              <a:rPr lang="cs-CZ" sz="1050" dirty="0" err="1" smtClean="0">
                <a:latin typeface="Arial" pitchFamily="34" charset="0"/>
                <a:cs typeface="Arial" pitchFamily="34" charset="0"/>
              </a:rPr>
              <a:t>Sa</a:t>
            </a:r>
            <a:r>
              <a:rPr lang="cs-CZ" sz="1050" dirty="0" smtClean="0">
                <a:latin typeface="Arial" pitchFamily="34" charset="0"/>
                <a:cs typeface="Arial" pitchFamily="34" charset="0"/>
              </a:rPr>
              <a:t>, autor: </a:t>
            </a:r>
            <a:r>
              <a:rPr lang="cs-CZ" sz="1050" dirty="0" smtClean="0">
                <a:latin typeface="Arial" pitchFamily="34" charset="0"/>
                <a:cs typeface="Arial" pitchFamily="34" charset="0"/>
                <a:hlinkClick r:id="rId23" tooltip="w:User:MykReeve"/>
              </a:rPr>
              <a:t>Michael </a:t>
            </a:r>
            <a:r>
              <a:rPr lang="cs-CZ" sz="1050" dirty="0" err="1" smtClean="0">
                <a:latin typeface="Arial" pitchFamily="34" charset="0"/>
                <a:cs typeface="Arial" pitchFamily="34" charset="0"/>
                <a:hlinkClick r:id="rId23" tooltip="w:User:MykReeve"/>
              </a:rPr>
              <a:t>Reeve</a:t>
            </a:r>
            <a:endParaRPr lang="cs-CZ" sz="1050" dirty="0" smtClean="0">
              <a:latin typeface="Arial" pitchFamily="34" charset="0"/>
              <a:cs typeface="Arial" pitchFamily="34" charset="0"/>
            </a:endParaRPr>
          </a:p>
          <a:p>
            <a:pPr>
              <a:buFont typeface="Wingdings" pitchFamily="2" charset="2"/>
              <a:buChar char="§"/>
            </a:pPr>
            <a:r>
              <a:rPr lang="cs-CZ" sz="1050" dirty="0" smtClean="0">
                <a:latin typeface="Arial" pitchFamily="34" charset="0"/>
                <a:cs typeface="Arial" pitchFamily="34" charset="0"/>
                <a:hlinkClick r:id="rId24"/>
              </a:rPr>
              <a:t>http://upload.wikimedia.org/wikipedia/commons/thumb/b/bb/MuseeDOrsay.jpg/800px-MuseeDOrsay.jpg</a:t>
            </a:r>
            <a:r>
              <a:rPr lang="cs-CZ" sz="1050" dirty="0" smtClean="0">
                <a:latin typeface="Arial" pitchFamily="34" charset="0"/>
                <a:cs typeface="Arial" pitchFamily="34" charset="0"/>
              </a:rPr>
              <a:t>, CC BY-SA, autor:</a:t>
            </a:r>
            <a:r>
              <a:rPr lang="cs-CZ" sz="1050" dirty="0" err="1" smtClean="0">
                <a:latin typeface="Arial" pitchFamily="34" charset="0"/>
                <a:cs typeface="Arial" pitchFamily="34" charset="0"/>
                <a:hlinkClick r:id="rId25" tooltip="User:Sanchezn"/>
              </a:rPr>
              <a:t>Sanchezn</a:t>
            </a:r>
            <a:r>
              <a:rPr lang="cs-CZ" sz="1050" dirty="0" smtClean="0">
                <a:latin typeface="Arial" pitchFamily="34" charset="0"/>
                <a:cs typeface="Arial" pitchFamily="34" charset="0"/>
              </a:rPr>
              <a:t> </a:t>
            </a:r>
          </a:p>
          <a:p>
            <a:pPr>
              <a:buFont typeface="Wingdings" pitchFamily="2" charset="2"/>
              <a:buChar char="§"/>
            </a:pPr>
            <a:r>
              <a:rPr lang="cs-CZ" sz="1050" dirty="0" smtClean="0">
                <a:latin typeface="Arial" pitchFamily="34" charset="0"/>
                <a:cs typeface="Arial" pitchFamily="34" charset="0"/>
                <a:hlinkClick r:id="rId26"/>
              </a:rPr>
              <a:t>http://upload.wikimedia.org/wikipedia/commons/thumb/8/80/MuseeOrsay_20070324.jpg/800px-MuseeOrsay_20070324.jpg</a:t>
            </a:r>
            <a:r>
              <a:rPr lang="cs-CZ" sz="1050" dirty="0" smtClean="0">
                <a:latin typeface="Arial" pitchFamily="34" charset="0"/>
                <a:cs typeface="Arial" pitchFamily="34" charset="0"/>
              </a:rPr>
              <a:t>, CC BY-SA, autor: </a:t>
            </a:r>
            <a:r>
              <a:rPr lang="cs-CZ" sz="1050" dirty="0" err="1" smtClean="0">
                <a:latin typeface="Arial" pitchFamily="34" charset="0"/>
                <a:cs typeface="Arial" pitchFamily="34" charset="0"/>
                <a:hlinkClick r:id="rId12" tooltip="User:Benh"/>
              </a:rPr>
              <a:t>Benh</a:t>
            </a:r>
            <a:endParaRPr lang="cs-CZ" sz="1050" dirty="0" smtClean="0">
              <a:latin typeface="Arial" pitchFamily="34" charset="0"/>
              <a:cs typeface="Arial" pitchFamily="34" charset="0"/>
            </a:endParaRPr>
          </a:p>
          <a:p>
            <a:pPr>
              <a:buFont typeface="Wingdings" pitchFamily="2" charset="2"/>
              <a:buChar char="§"/>
            </a:pPr>
            <a:r>
              <a:rPr lang="cs-CZ" sz="1050" dirty="0" smtClean="0">
                <a:hlinkClick r:id="rId27"/>
              </a:rPr>
              <a:t>http://upload.wikimedia.org/wikipedia/commons/7/7d/Paul_Signac_Palais_des_Papes_Avignon.jpg</a:t>
            </a:r>
            <a:endParaRPr lang="cs-CZ" sz="1050" dirty="0" smtClean="0"/>
          </a:p>
          <a:p>
            <a:pPr>
              <a:buFont typeface="Wingdings" pitchFamily="2" charset="2"/>
              <a:buChar char="§"/>
            </a:pPr>
            <a:endParaRPr lang="cs-CZ" sz="1050" dirty="0" smtClean="0">
              <a:latin typeface="Arial" pitchFamily="34" charset="0"/>
              <a:cs typeface="Arial" pitchFamily="34" charset="0"/>
            </a:endParaRPr>
          </a:p>
          <a:p>
            <a:pPr>
              <a:buFont typeface="Wingdings" pitchFamily="2" charset="2"/>
              <a:buChar char="§"/>
            </a:pPr>
            <a:endParaRPr lang="cs-CZ" sz="1050" dirty="0" smtClean="0">
              <a:latin typeface="Arial" pitchFamily="34" charset="0"/>
              <a:cs typeface="Arial" pitchFamily="34" charset="0"/>
            </a:endParaRPr>
          </a:p>
          <a:p>
            <a:endParaRPr lang="cs-CZ" sz="1050" dirty="0" smtClean="0">
              <a:latin typeface="Arial" pitchFamily="34" charset="0"/>
              <a:cs typeface="Arial" pitchFamily="34" charset="0"/>
            </a:endParaRPr>
          </a:p>
          <a:p>
            <a:pPr>
              <a:buFont typeface="Wingdings" pitchFamily="2" charset="2"/>
              <a:buChar char="§"/>
            </a:pPr>
            <a:endParaRPr lang="cs-CZ" sz="1050" b="1" dirty="0" smtClean="0">
              <a:latin typeface="Arial" pitchFamily="34" charset="0"/>
              <a:cs typeface="Arial" pitchFamily="34" charset="0"/>
            </a:endParaRPr>
          </a:p>
          <a:p>
            <a:pPr>
              <a:buFont typeface="Wingdings" pitchFamily="2" charset="2"/>
              <a:buChar char="§"/>
            </a:pPr>
            <a:endParaRPr lang="cs-CZ" sz="1050" dirty="0" smtClean="0">
              <a:latin typeface="Arial" pitchFamily="34" charset="0"/>
              <a:cs typeface="Arial" pitchFamily="34" charset="0"/>
            </a:endParaRPr>
          </a:p>
          <a:p>
            <a:pPr>
              <a:buFont typeface="Wingdings" pitchFamily="2" charset="2"/>
              <a:buChar char="§"/>
            </a:pPr>
            <a:endParaRPr lang="cs-CZ" sz="1050" dirty="0" smtClean="0">
              <a:latin typeface="Arial" pitchFamily="34" charset="0"/>
              <a:cs typeface="Arial" pitchFamily="34" charset="0"/>
            </a:endParaRPr>
          </a:p>
          <a:p>
            <a:pPr>
              <a:buFont typeface="Wingdings" pitchFamily="2" charset="2"/>
              <a:buChar char="§"/>
            </a:pPr>
            <a:endParaRPr lang="cs-CZ" sz="1050" dirty="0" smtClean="0">
              <a:latin typeface="Arial" pitchFamily="34" charset="0"/>
              <a:cs typeface="Arial" pitchFamily="34" charset="0"/>
            </a:endParaRPr>
          </a:p>
          <a:p>
            <a:pPr>
              <a:buFont typeface="Wingdings" pitchFamily="2" charset="2"/>
              <a:buChar char="§"/>
            </a:pPr>
            <a:endParaRPr lang="cs-CZ" sz="1050" dirty="0" smtClean="0">
              <a:latin typeface="Arial" pitchFamily="34" charset="0"/>
              <a:cs typeface="Arial" pitchFamily="34" charset="0"/>
            </a:endParaRPr>
          </a:p>
          <a:p>
            <a:pPr>
              <a:buFont typeface="Wingdings" pitchFamily="2" charset="2"/>
              <a:buChar char="§"/>
            </a:pPr>
            <a:endParaRPr lang="cs-CZ" sz="1050" dirty="0" smtClean="0">
              <a:latin typeface="Arial" pitchFamily="34" charset="0"/>
              <a:cs typeface="Arial" pitchFamily="34" charset="0"/>
            </a:endParaRPr>
          </a:p>
          <a:p>
            <a:pPr>
              <a:buFont typeface="Wingdings" pitchFamily="2" charset="2"/>
              <a:buChar char="§"/>
            </a:pPr>
            <a:endParaRPr lang="cs-CZ" sz="1050" dirty="0" smtClean="0">
              <a:latin typeface="Arial" pitchFamily="34" charset="0"/>
              <a:cs typeface="Arial" pitchFamily="34" charset="0"/>
            </a:endParaRPr>
          </a:p>
          <a:p>
            <a:pPr>
              <a:buFont typeface="Wingdings" pitchFamily="2" charset="2"/>
              <a:buChar char="§"/>
            </a:pPr>
            <a:endParaRPr lang="cs-CZ" sz="1050" dirty="0" smtClean="0">
              <a:latin typeface="Arial" pitchFamily="34" charset="0"/>
              <a:cs typeface="Arial" pitchFamily="34" charset="0"/>
            </a:endParaRPr>
          </a:p>
          <a:p>
            <a:pPr>
              <a:buFont typeface="Wingdings" pitchFamily="2" charset="2"/>
              <a:buChar char="§"/>
            </a:pPr>
            <a:endParaRPr lang="cs-CZ" sz="1050" dirty="0" smtClean="0"/>
          </a:p>
          <a:p>
            <a:pPr>
              <a:buFont typeface="Wingdings" pitchFamily="2" charset="2"/>
              <a:buChar char="§"/>
            </a:pPr>
            <a:endParaRPr lang="cs-CZ" sz="1050" dirty="0" smtClean="0">
              <a:latin typeface="Arial" pitchFamily="34" charset="0"/>
              <a:cs typeface="Arial" pitchFamily="34" charset="0"/>
            </a:endParaRPr>
          </a:p>
          <a:p>
            <a:pPr>
              <a:buFont typeface="Wingdings" pitchFamily="2" charset="2"/>
              <a:buChar char="§"/>
            </a:pPr>
            <a:endParaRPr lang="cs-CZ" sz="1050" dirty="0" smtClean="0">
              <a:latin typeface="Arial" pitchFamily="34" charset="0"/>
              <a:cs typeface="Arial" pitchFamily="34" charset="0"/>
            </a:endParaRPr>
          </a:p>
          <a:p>
            <a:pPr>
              <a:buFont typeface="Wingdings" pitchFamily="2" charset="2"/>
              <a:buChar char="§"/>
            </a:pPr>
            <a:endParaRPr lang="cs-CZ" sz="1050" dirty="0" smtClean="0">
              <a:latin typeface="Arial" pitchFamily="34" charset="0"/>
              <a:cs typeface="Arial" pitchFamily="34" charset="0"/>
            </a:endParaRPr>
          </a:p>
          <a:p>
            <a:pPr>
              <a:buFont typeface="Wingdings" pitchFamily="2" charset="2"/>
              <a:buChar char="§"/>
            </a:pPr>
            <a:endParaRPr lang="cs-CZ" sz="1050" dirty="0" smtClean="0">
              <a:latin typeface="Arial" pitchFamily="34" charset="0"/>
              <a:cs typeface="Arial" pitchFamily="34" charset="0"/>
            </a:endParaRPr>
          </a:p>
          <a:p>
            <a:pPr>
              <a:buFont typeface="Wingdings" pitchFamily="2" charset="2"/>
              <a:buChar char="§"/>
            </a:pPr>
            <a:endParaRPr lang="cs-CZ" sz="1050" dirty="0" smtClean="0">
              <a:latin typeface="Arial" pitchFamily="34" charset="0"/>
              <a:cs typeface="Arial" pitchFamily="34" charset="0"/>
            </a:endParaRPr>
          </a:p>
          <a:p>
            <a:endParaRPr lang="cs-CZ" sz="105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1135</TotalTime>
  <Words>590</Words>
  <Application>Microsoft Office PowerPoint</Application>
  <PresentationFormat>Předvádění na obrazovce (4:3)</PresentationFormat>
  <Paragraphs>106</Paragraphs>
  <Slides>14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Bohatý</vt:lpstr>
      <vt:lpstr>Snímek 1</vt:lpstr>
      <vt:lpstr>Snímek 2</vt:lpstr>
      <vt:lpstr>PAŘÍŽ_1</vt:lpstr>
      <vt:lpstr>PLAN DE PARIS</vt:lpstr>
      <vt:lpstr>Où est située cette ville?</vt:lpstr>
      <vt:lpstr>LA tour eiffel</vt:lpstr>
      <vt:lpstr>La statue de la liberté </vt:lpstr>
      <vt:lpstr>Arc de triomphe</vt:lpstr>
      <vt:lpstr>Champs-elysées</vt:lpstr>
      <vt:lpstr>Opéra garnier</vt:lpstr>
      <vt:lpstr>louvre</vt:lpstr>
      <vt:lpstr>Notre-dame de paris</vt:lpstr>
      <vt:lpstr>Musée d´orsay</vt:lpstr>
      <vt:lpstr>ZDROJE Obrázků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PAŘÍŽ</dc:title>
  <dc:creator>zhavliks</dc:creator>
  <cp:lastModifiedBy>Soňa</cp:lastModifiedBy>
  <cp:revision>93</cp:revision>
  <dcterms:created xsi:type="dcterms:W3CDTF">2011-09-15T09:14:58Z</dcterms:created>
  <dcterms:modified xsi:type="dcterms:W3CDTF">2012-12-03T17:39:41Z</dcterms:modified>
</cp:coreProperties>
</file>