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comments/comment1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2"/>
  </p:sldMasterIdLst>
  <p:notesMasterIdLst>
    <p:notesMasterId r:id="rId22"/>
  </p:notesMasterIdLst>
  <p:sldIdLst>
    <p:sldId id="274" r:id="rId3"/>
    <p:sldId id="257" r:id="rId4"/>
    <p:sldId id="256" r:id="rId5"/>
    <p:sldId id="260" r:id="rId6"/>
    <p:sldId id="259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58" r:id="rId21"/>
  </p:sldIdLst>
  <p:sldSz cx="9144000" cy="6858000" type="screen4x3"/>
  <p:notesSz cx="6858000" cy="9144000"/>
  <p:custDataLst>
    <p:custData r:id="rId1"/>
  </p:custData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Fiser" initials="JaFi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F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>
      <p:cViewPr>
        <p:scale>
          <a:sx n="70" d="100"/>
          <a:sy n="70" d="100"/>
        </p:scale>
        <p:origin x="-1392" y="-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10-01T07:54:38.177" idx="1">
    <p:pos x="4139" y="2360"/>
    <p:text>VY_32_INOVACE_261.FRJ.14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B47E7B-F7C2-4187-ADCD-C99DD0B57C50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CA6A2B-C766-4646-8D57-9E678DCB14C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D28321-33C2-4C14-BC9A-113F7A9A008A}" type="datetimeFigureOut">
              <a:rPr lang="cs-CZ" smtClean="0"/>
              <a:pPr/>
              <a:t>3.12.2012</a:t>
            </a:fld>
            <a:endParaRPr lang="cs-CZ" dirty="0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0463E6-CE37-46E9-A19A-A263D889BCD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D28321-33C2-4C14-BC9A-113F7A9A008A}" type="datetimeFigureOut">
              <a:rPr lang="cs-CZ" smtClean="0"/>
              <a:pPr/>
              <a:t>3.12.2012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0463E6-CE37-46E9-A19A-A263D889BCD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D28321-33C2-4C14-BC9A-113F7A9A008A}" type="datetimeFigureOut">
              <a:rPr lang="cs-CZ" smtClean="0"/>
              <a:pPr/>
              <a:t>3.12.2012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0463E6-CE37-46E9-A19A-A263D889BCD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D28321-33C2-4C14-BC9A-113F7A9A008A}" type="datetimeFigureOut">
              <a:rPr lang="cs-CZ" smtClean="0"/>
              <a:pPr/>
              <a:t>3.12.2012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0463E6-CE37-46E9-A19A-A263D889BCD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D28321-33C2-4C14-BC9A-113F7A9A008A}" type="datetimeFigureOut">
              <a:rPr lang="cs-CZ" smtClean="0"/>
              <a:pPr/>
              <a:t>3.12.2012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0463E6-CE37-46E9-A19A-A263D889BCD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D28321-33C2-4C14-BC9A-113F7A9A008A}" type="datetimeFigureOut">
              <a:rPr lang="cs-CZ" smtClean="0"/>
              <a:pPr/>
              <a:t>3.12.2012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0463E6-CE37-46E9-A19A-A263D889BCD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D28321-33C2-4C14-BC9A-113F7A9A008A}" type="datetimeFigureOut">
              <a:rPr lang="cs-CZ" smtClean="0"/>
              <a:pPr/>
              <a:t>3.12.2012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0463E6-CE37-46E9-A19A-A263D889BCD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D28321-33C2-4C14-BC9A-113F7A9A008A}" type="datetimeFigureOut">
              <a:rPr lang="cs-CZ" smtClean="0"/>
              <a:pPr/>
              <a:t>3.12.2012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0463E6-CE37-46E9-A19A-A263D889BCD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D28321-33C2-4C14-BC9A-113F7A9A008A}" type="datetimeFigureOut">
              <a:rPr lang="cs-CZ" smtClean="0"/>
              <a:pPr/>
              <a:t>3.12.2012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0463E6-CE37-46E9-A19A-A263D889BCD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D28321-33C2-4C14-BC9A-113F7A9A008A}" type="datetimeFigureOut">
              <a:rPr lang="cs-CZ" smtClean="0"/>
              <a:pPr/>
              <a:t>3.12.2012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0463E6-CE37-46E9-A19A-A263D889BCD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D28321-33C2-4C14-BC9A-113F7A9A008A}" type="datetimeFigureOut">
              <a:rPr lang="cs-CZ" smtClean="0"/>
              <a:pPr/>
              <a:t>3.12.2012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0463E6-CE37-46E9-A19A-A263D889BCD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CD28321-33C2-4C14-BC9A-113F7A9A008A}" type="datetimeFigureOut">
              <a:rPr lang="cs-CZ" smtClean="0"/>
              <a:pPr/>
              <a:t>3.12.2012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320463E6-CE37-46E9-A19A-A263D889BCD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8/87/Etruscan_civilization_map.png/493px-Etruscan_civilization_map.pn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upload.wikimedia.org/wikipedia/commons/thumb/4/44/Forum_Romanum_panorama_2.jpg/800px-Forum_Romanum_panorama_2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thumb/6/6a/Map_of_Rome_and_Carthage_at_the_start_of_the_Second_Punic_War.svg/800px-Map_of_Rome_and_Carthage_at_the_start_of_the_Second_Punic_War.svg.png" TargetMode="Externa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1872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flickr.com/photos/scuba_beer/" TargetMode="External"/><Relationship Id="rId5" Type="http://schemas.openxmlformats.org/officeDocument/2006/relationships/hyperlink" Target="http://upload.wikimedia.org/wikipedia/commons/thumb/8/8e/Colosseo_-_panoramica_-_Scuba_Beer.jpg/800px-Colosseo_-_panoramica_-_Scuba_Beer.jpg" TargetMode="External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nl.wikipedia.org/" TargetMode="External"/><Relationship Id="rId3" Type="http://schemas.openxmlformats.org/officeDocument/2006/relationships/hyperlink" Target="http://upload.wikimedia.org/wikipedia/commons/thumb/0/0f/Spartacus1.jpg/450px-Spartacus1.jpg" TargetMode="External"/><Relationship Id="rId7" Type="http://schemas.openxmlformats.org/officeDocument/2006/relationships/hyperlink" Target="http://nl.wikipedia.org/wiki/User:Kleuske" TargetMode="Externa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upload.wikimedia.org/wikipedia/commons/thumb/d/d9/Via_appia.jpg/450px-Via_appia.jpg" TargetMode="External"/><Relationship Id="rId5" Type="http://schemas.openxmlformats.org/officeDocument/2006/relationships/image" Target="../media/image17.jpeg"/><Relationship Id="rId4" Type="http://schemas.openxmlformats.org/officeDocument/2006/relationships/hyperlink" Target="http://fr.wikipedia.org/wiki/Utilisateur:Urban" TargetMode="External"/><Relationship Id="rId9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e/eb/Statue-Augustus.jpg" TargetMode="Externa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User:Till.niermann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3/35/Gaius_Caesar_Caligula.jpg/438px-Gaius_Caesar_Caligula.jpg" TargetMode="Externa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c/c8/Claudio_41_-_54dC_jpg.jpg/800px-Claudio_41_-_54dC_jpg.jpg" TargetMode="Externa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User:Cristiano64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3/30/Hadrian's_Wall_view_near_Greenhead.jpg" TargetMode="Externa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8.jpeg"/><Relationship Id="rId4" Type="http://schemas.openxmlformats.org/officeDocument/2006/relationships/hyperlink" Target="http://en.wikipedia.org/wiki/User:MarkBurnett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3/34/Scipio.jpg" TargetMode="External"/><Relationship Id="rId13" Type="http://schemas.openxmlformats.org/officeDocument/2006/relationships/hyperlink" Target="http://nl.wikipedia.org/wiki/User:Kleuske" TargetMode="External"/><Relationship Id="rId18" Type="http://schemas.openxmlformats.org/officeDocument/2006/relationships/hyperlink" Target="http://www.flickr.com/photos/scuba_beer/" TargetMode="External"/><Relationship Id="rId26" Type="http://schemas.openxmlformats.org/officeDocument/2006/relationships/hyperlink" Target="http://upload.wikimedia.org/wikipedia/commons/thumb/3/35/Gaius_Caesar_Caligula.jpg/438px-Gaius_Caesar_Caligula.jpg" TargetMode="External"/><Relationship Id="rId3" Type="http://schemas.openxmlformats.org/officeDocument/2006/relationships/hyperlink" Target="http://upload.wikimedia.org/wikipedia/commons/thumb/8/87/Etruscan_civilization_map.png/493px-Etruscan_civilization_map.png" TargetMode="External"/><Relationship Id="rId21" Type="http://schemas.openxmlformats.org/officeDocument/2006/relationships/hyperlink" Target="http://upload.wikimedia.org/wikipedia/commons/thumb/a/ac/Cesar-sa_mort.jpg/800px-Cesar-sa_mort.jpg" TargetMode="External"/><Relationship Id="rId7" Type="http://schemas.openxmlformats.org/officeDocument/2006/relationships/hyperlink" Target="http://upload.wikimedia.org/wikipedia/commons/thumb/d/dc/Hannibal3.jpg/520px-Hannibal3.jpg" TargetMode="External"/><Relationship Id="rId12" Type="http://schemas.openxmlformats.org/officeDocument/2006/relationships/hyperlink" Target="http://upload.wikimedia.org/wikipedia/commons/thumb/d/d9/Via_appia.jpg/450px-Via_appia.jpg" TargetMode="External"/><Relationship Id="rId17" Type="http://schemas.openxmlformats.org/officeDocument/2006/relationships/hyperlink" Target="http://upload.wikimedia.org/wikipedia/commons/thumb/8/8e/Colosseo_-_panoramica_-_Scuba_Beer.jpg/800px-Colosseo_-_panoramica_-_Scuba_Beer.jpg" TargetMode="External"/><Relationship Id="rId25" Type="http://schemas.openxmlformats.org/officeDocument/2006/relationships/hyperlink" Target="http://commons.wikimedia.org/wiki/User:Cristiano64" TargetMode="External"/><Relationship Id="rId2" Type="http://schemas.openxmlformats.org/officeDocument/2006/relationships/hyperlink" Target="http://upload.wikimedia.org/wikipedia/commons/6/6a/She-wolf_suckles_Romulus_and_Remus.jpg" TargetMode="External"/><Relationship Id="rId16" Type="http://schemas.openxmlformats.org/officeDocument/2006/relationships/hyperlink" Target="http://fr.wikipedia.org/wiki/Utilisateur:Urban" TargetMode="External"/><Relationship Id="rId20" Type="http://schemas.openxmlformats.org/officeDocument/2006/relationships/hyperlink" Target="http://upload.wikimedia.org/wikipedia/commons/thumb/1/15/Giulio-cesare-enhanced_1-800x1450.jpg/331px-Giulio-cesare-enhanced_1-800x1450.jpg" TargetMode="External"/><Relationship Id="rId29" Type="http://schemas.openxmlformats.org/officeDocument/2006/relationships/hyperlink" Target="http://en.wikipedia.org/wiki/User:MarkBurnet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en/thumb/9/9b/Carthaginianempire.PNG/639px-Carthaginianempire.PNG" TargetMode="External"/><Relationship Id="rId11" Type="http://schemas.openxmlformats.org/officeDocument/2006/relationships/hyperlink" Target="http://upload.wikimedia.org/wikipedia/commons/thumb/c/c5/Jean-Leon_Gerome_Pollice_Verso.jpg/800px-Jean-Leon_Gerome_Pollice_Verso.jpg" TargetMode="External"/><Relationship Id="rId24" Type="http://schemas.openxmlformats.org/officeDocument/2006/relationships/hyperlink" Target="http://upload.wikimedia.org/wikipedia/commons/thumb/c/c8/Claudio_41_-_54dC_jpg.jpg/800px-Claudio_41_-_54dC_jpg.jpg" TargetMode="External"/><Relationship Id="rId5" Type="http://schemas.openxmlformats.org/officeDocument/2006/relationships/hyperlink" Target="http://upload.wikimedia.org/wikipedia/commons/thumb/4/44/Forum_Romanum_panorama_2.jpg/800px-Forum_Romanum_panorama_2.jpg" TargetMode="External"/><Relationship Id="rId15" Type="http://schemas.openxmlformats.org/officeDocument/2006/relationships/hyperlink" Target="http://upload.wikimedia.org/wikipedia/commons/thumb/0/0f/Spartacus1.jpg/450px-Spartacus1.jpg" TargetMode="External"/><Relationship Id="rId23" Type="http://schemas.openxmlformats.org/officeDocument/2006/relationships/hyperlink" Target="http://commons.wikimedia.org/wiki/User:Till.niermann" TargetMode="External"/><Relationship Id="rId28" Type="http://schemas.openxmlformats.org/officeDocument/2006/relationships/hyperlink" Target="http://upload.wikimedia.org/wikipedia/commons/3/30/Hadrian's_Wall_view_near_Greenhead.jpg" TargetMode="External"/><Relationship Id="rId10" Type="http://schemas.openxmlformats.org/officeDocument/2006/relationships/hyperlink" Target="http://upload.wikimedia.org/wikipedia/commons/thumb/2/26/Marius_Carthage.jpg/445px-Marius_Carthage.jpg" TargetMode="External"/><Relationship Id="rId19" Type="http://schemas.openxmlformats.org/officeDocument/2006/relationships/hyperlink" Target="http://upload.wikimedia.org/wikipedia/commons/thumb/c/cc/Marcus_Licinius_Crassus_Louvre.jpg/369px-Marcus_Licinius_Crassus_Louvre.jpg" TargetMode="External"/><Relationship Id="rId4" Type="http://schemas.openxmlformats.org/officeDocument/2006/relationships/hyperlink" Target="http://upload.wikimedia.org/wikipedia/commons/thumb/a/a3/Maccari-Cicero.jpg/800px-Maccari-Cicero.jpg" TargetMode="External"/><Relationship Id="rId9" Type="http://schemas.openxmlformats.org/officeDocument/2006/relationships/hyperlink" Target="http://upload.wikimedia.org/wikipedia/commons/thumb/6/6a/Map_of_Rome_and_Carthage_at_the_start_of_the_Second_Punic_War.svg/800px-Map_of_Rome_and_Carthage_at_the_start_of_the_Second_Punic_War.svg.png" TargetMode="External"/><Relationship Id="rId14" Type="http://schemas.openxmlformats.org/officeDocument/2006/relationships/hyperlink" Target="http://nl.wikipedia.org/" TargetMode="External"/><Relationship Id="rId22" Type="http://schemas.openxmlformats.org/officeDocument/2006/relationships/hyperlink" Target="http://upload.wikimedia.org/wikipedia/commons/e/eb/Statue-Augustus.jpg" TargetMode="External"/><Relationship Id="rId27" Type="http://schemas.openxmlformats.org/officeDocument/2006/relationships/hyperlink" Target="http://upload.wikimedia.org/wikipedia/commons/a/aa/John_William_Waterhouse_-_The_Remorse_of_the_Emperor_Nero_after_the_Murder_of_his_Mother.JPG" TargetMode="External"/><Relationship Id="rId30" Type="http://schemas.openxmlformats.org/officeDocument/2006/relationships/hyperlink" Target="http://upload.wikimedia.org/wikipedia/commons/thumb/c/c4/Raphael_Baptism_Constantine.jpg/800px-Raphael_Baptism_Constantin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VY_32_INOVACE_242.DEJ.01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Starověký Řím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186766" cy="6500834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cs-CZ" b="1" u="sng" dirty="0" smtClean="0"/>
              <a:t>Číslo projektu:</a:t>
            </a:r>
            <a:r>
              <a:rPr lang="cs-CZ" dirty="0" smtClean="0"/>
              <a:t> CZ.1.07/1.5.00/34.0744</a:t>
            </a:r>
          </a:p>
          <a:p>
            <a:pPr algn="just"/>
            <a:r>
              <a:rPr lang="cs-CZ" b="1" u="sng" dirty="0"/>
              <a:t>Šablona</a:t>
            </a:r>
            <a:r>
              <a:rPr lang="cs-CZ" dirty="0"/>
              <a:t>: </a:t>
            </a:r>
            <a:r>
              <a:rPr lang="cs-CZ" dirty="0" smtClean="0"/>
              <a:t>VY_32_INOVACE</a:t>
            </a:r>
          </a:p>
          <a:p>
            <a:pPr algn="just"/>
            <a:r>
              <a:rPr lang="cs-CZ" b="1" u="sng" dirty="0" smtClean="0"/>
              <a:t>Číslo </a:t>
            </a:r>
            <a:r>
              <a:rPr lang="cs-CZ" b="1" u="sng" dirty="0"/>
              <a:t>DUMU</a:t>
            </a:r>
            <a:r>
              <a:rPr lang="cs-CZ" dirty="0"/>
              <a:t>: </a:t>
            </a:r>
            <a:r>
              <a:rPr lang="cs-CZ" dirty="0" smtClean="0"/>
              <a:t>242.DEJ.01</a:t>
            </a:r>
            <a:endParaRPr lang="cs-CZ" dirty="0"/>
          </a:p>
          <a:p>
            <a:pPr algn="just"/>
            <a:r>
              <a:rPr lang="cs-CZ" b="1" u="sng" dirty="0" smtClean="0"/>
              <a:t>Předmět</a:t>
            </a:r>
            <a:r>
              <a:rPr lang="cs-CZ" dirty="0" smtClean="0"/>
              <a:t>: Dějepis</a:t>
            </a:r>
          </a:p>
          <a:p>
            <a:pPr algn="just"/>
            <a:r>
              <a:rPr lang="cs-CZ" b="1" u="sng" dirty="0" smtClean="0"/>
              <a:t>Název </a:t>
            </a:r>
            <a:r>
              <a:rPr lang="cs-CZ" b="1" u="sng" dirty="0" smtClean="0"/>
              <a:t>materiálu</a:t>
            </a:r>
            <a:r>
              <a:rPr lang="cs-CZ" dirty="0" smtClean="0"/>
              <a:t>: Starověký Řím</a:t>
            </a:r>
          </a:p>
          <a:p>
            <a:pPr algn="just"/>
            <a:r>
              <a:rPr lang="cs-CZ" b="1" u="sng" dirty="0" smtClean="0"/>
              <a:t>Autor</a:t>
            </a:r>
            <a:r>
              <a:rPr lang="cs-CZ" dirty="0" smtClean="0"/>
              <a:t>: Mgr. Soňa Havlíková</a:t>
            </a:r>
          </a:p>
          <a:p>
            <a:pPr algn="just"/>
            <a:r>
              <a:rPr lang="cs-CZ" b="1" u="sng" dirty="0" smtClean="0"/>
              <a:t>Formát</a:t>
            </a:r>
            <a:r>
              <a:rPr lang="cs-CZ" dirty="0" smtClean="0"/>
              <a:t>: Prezentace Microsoft Powerpoint </a:t>
            </a:r>
          </a:p>
          <a:p>
            <a:pPr algn="just"/>
            <a:r>
              <a:rPr lang="cs-CZ" b="1" u="sng" dirty="0" smtClean="0"/>
              <a:t>Velikost</a:t>
            </a:r>
            <a:r>
              <a:rPr lang="cs-CZ" dirty="0" smtClean="0"/>
              <a:t>: 2,66 MB</a:t>
            </a:r>
          </a:p>
          <a:p>
            <a:pPr algn="just"/>
            <a:r>
              <a:rPr lang="cs-CZ" b="1" u="sng" dirty="0" smtClean="0"/>
              <a:t>Stupeň a typ vzdělávání</a:t>
            </a:r>
            <a:r>
              <a:rPr lang="cs-CZ" dirty="0" smtClean="0"/>
              <a:t>: SŠ – odborné vzdělávání</a:t>
            </a:r>
          </a:p>
          <a:p>
            <a:pPr algn="just"/>
            <a:r>
              <a:rPr lang="cs-CZ" b="1" u="sng" dirty="0" smtClean="0"/>
              <a:t>Licence k obrazovému materiálu</a:t>
            </a:r>
            <a:r>
              <a:rPr lang="cs-CZ" dirty="0" smtClean="0"/>
              <a:t>: CC BY, CC BY-SA</a:t>
            </a:r>
          </a:p>
          <a:p>
            <a:pPr algn="just"/>
            <a:r>
              <a:rPr lang="cs-CZ" b="1" u="sng" dirty="0" smtClean="0"/>
              <a:t>Datum vytvoření</a:t>
            </a:r>
            <a:r>
              <a:rPr lang="cs-CZ" dirty="0" smtClean="0"/>
              <a:t> :16.10.2012</a:t>
            </a:r>
          </a:p>
          <a:p>
            <a:pPr algn="just"/>
            <a:r>
              <a:rPr lang="cs-CZ" b="1" u="sng" dirty="0" smtClean="0"/>
              <a:t>Klíčová slova</a:t>
            </a:r>
            <a:r>
              <a:rPr lang="cs-CZ" dirty="0" smtClean="0"/>
              <a:t>: Řím, Doba královská, Římská republika, Punské války, Gladiátoři, Císař, Triumvirát, Principát, Dominát</a:t>
            </a:r>
          </a:p>
          <a:p>
            <a:pPr algn="just"/>
            <a:r>
              <a:rPr lang="cs-CZ" b="1" u="sng" dirty="0" smtClean="0"/>
              <a:t>Anotace</a:t>
            </a:r>
            <a:r>
              <a:rPr lang="cs-CZ" dirty="0" smtClean="0"/>
              <a:t>: Výstup slouží k poznání nejdůležitějších momentů z dějin Říma. Student by měl být schopen, po shlédnutí prezentace, vysvětlit jednoduše používané pojmy a stručně pohovořit o dějinách antického Říma.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STAROVĚKÝ ŘÍM</a:t>
            </a:r>
            <a:endParaRPr lang="cs-CZ" dirty="0"/>
          </a:p>
        </p:txBody>
      </p:sp>
      <p:pic>
        <p:nvPicPr>
          <p:cNvPr id="24578" name="Picture 2" descr="Soubor:She-wolf suckles Romulus and Rem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1857364"/>
            <a:ext cx="6096000" cy="45720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500430" y="6215082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/>
              <a:t>http://upload.wikimedia.org/wikipedia/commons/6/6a/She-wolf_suckles_Romulus_and_Remus.jpg</a:t>
            </a:r>
            <a:endParaRPr lang="cs-CZ" sz="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DOBA KRÁLOVSKÁ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428736"/>
            <a:ext cx="5208094" cy="5214974"/>
          </a:xfrm>
        </p:spPr>
        <p:txBody>
          <a:bodyPr>
            <a:normAutofit/>
          </a:bodyPr>
          <a:lstStyle/>
          <a:p>
            <a:r>
              <a:rPr lang="cs-CZ" dirty="0" smtClean="0"/>
              <a:t>APENINSKÝ POLOOSTROV </a:t>
            </a:r>
          </a:p>
          <a:p>
            <a:r>
              <a:rPr lang="cs-CZ" dirty="0" smtClean="0"/>
              <a:t>ETRUSKOVÉ, ITALIKOVÉ, KELTOVÉ, ŘEKOVÉ, LIGUROVÉ</a:t>
            </a:r>
          </a:p>
          <a:p>
            <a:r>
              <a:rPr lang="cs-CZ" dirty="0" smtClean="0"/>
              <a:t>ZALOŽENÍ ŘÍMA </a:t>
            </a:r>
          </a:p>
          <a:p>
            <a:pPr>
              <a:buNone/>
            </a:pPr>
            <a:r>
              <a:rPr lang="cs-CZ" dirty="0" smtClean="0"/>
              <a:t>	753 př.n.l.</a:t>
            </a:r>
          </a:p>
          <a:p>
            <a:r>
              <a:rPr lang="cs-CZ" dirty="0" smtClean="0"/>
              <a:t>AENEAS</a:t>
            </a:r>
          </a:p>
          <a:p>
            <a:r>
              <a:rPr lang="cs-CZ" dirty="0" smtClean="0"/>
              <a:t>ROMULUS A REMUS</a:t>
            </a:r>
            <a:endParaRPr lang="cs-CZ" dirty="0"/>
          </a:p>
        </p:txBody>
      </p:sp>
      <p:pic>
        <p:nvPicPr>
          <p:cNvPr id="4" name="Picture 2" descr="Soubor:She-wolf suckles Romulus and Rem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72264" y="428604"/>
            <a:ext cx="2357454" cy="1768091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6286512" y="2071678"/>
            <a:ext cx="2696572" cy="1692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00" dirty="0" smtClean="0"/>
              <a:t>http://upload.wikimedia.org/wikipedia/commons/6/6a/She-wolf_suckles_Romulus_and_Remus.jpg</a:t>
            </a:r>
            <a:endParaRPr lang="cs-CZ" sz="500" dirty="0"/>
          </a:p>
        </p:txBody>
      </p:sp>
      <p:pic>
        <p:nvPicPr>
          <p:cNvPr id="27650" name="Picture 2" descr="Soubor:Etruscan civilization map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694" y="2500306"/>
            <a:ext cx="3214710" cy="3905906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5500694" y="6429396"/>
            <a:ext cx="321471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4"/>
              </a:rPr>
              <a:t>http://upload.wikimedia.org/wikipedia/commons/thumb/8/87/Etruscan_civilization_map.png/493px-Etruscan_civilization_map.png</a:t>
            </a:r>
            <a:r>
              <a:rPr lang="cs-CZ" sz="500" dirty="0" smtClean="0"/>
              <a:t>, CC BY-SA, autor: NormanEinstein</a:t>
            </a:r>
            <a:endParaRPr lang="cs-CZ" sz="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ŘÍMSKÁ REPUBLIKA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857224" y="1357298"/>
            <a:ext cx="3943352" cy="3000396"/>
          </a:xfrm>
          <a:solidFill>
            <a:srgbClr val="FFC000"/>
          </a:solidFill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PATRICIJOVÉ</a:t>
            </a:r>
          </a:p>
          <a:p>
            <a:r>
              <a:rPr lang="cs-CZ" dirty="0" smtClean="0"/>
              <a:t>PLEBEJOVÉ</a:t>
            </a:r>
          </a:p>
          <a:p>
            <a:r>
              <a:rPr lang="cs-CZ" dirty="0" smtClean="0"/>
              <a:t>PROLETARII</a:t>
            </a:r>
          </a:p>
          <a:p>
            <a:r>
              <a:rPr lang="cs-CZ" dirty="0" smtClean="0"/>
              <a:t>TRIBUN LIDU</a:t>
            </a:r>
          </a:p>
          <a:p>
            <a:r>
              <a:rPr lang="cs-CZ" dirty="0" smtClean="0"/>
              <a:t>PRÁVO VETA</a:t>
            </a:r>
          </a:p>
          <a:p>
            <a:r>
              <a:rPr lang="cs-CZ" dirty="0" smtClean="0"/>
              <a:t>NOBILITA</a:t>
            </a:r>
          </a:p>
          <a:p>
            <a:r>
              <a:rPr lang="cs-CZ" dirty="0" smtClean="0"/>
              <a:t>ZÁKON 12 DESEK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214942" y="1428736"/>
            <a:ext cx="3010688" cy="2476504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2 KONZULOVÉ</a:t>
            </a:r>
          </a:p>
          <a:p>
            <a:r>
              <a:rPr lang="cs-CZ" dirty="0" smtClean="0"/>
              <a:t>DIKTÁTOR</a:t>
            </a:r>
          </a:p>
          <a:p>
            <a:r>
              <a:rPr lang="cs-CZ" dirty="0" smtClean="0"/>
              <a:t>SENÁT</a:t>
            </a:r>
          </a:p>
          <a:p>
            <a:r>
              <a:rPr lang="cs-CZ" dirty="0" smtClean="0"/>
              <a:t>JEZDCI </a:t>
            </a:r>
          </a:p>
          <a:p>
            <a:r>
              <a:rPr lang="cs-CZ" dirty="0" smtClean="0"/>
              <a:t>VOJSKO</a:t>
            </a:r>
          </a:p>
          <a:p>
            <a:r>
              <a:rPr lang="cs-CZ" dirty="0" smtClean="0"/>
              <a:t>SETINOVÝ SNĚM</a:t>
            </a:r>
            <a:endParaRPr lang="cs-CZ" dirty="0"/>
          </a:p>
        </p:txBody>
      </p:sp>
      <p:pic>
        <p:nvPicPr>
          <p:cNvPr id="28676" name="Picture 4" descr="Soubor:Maccari-Cicer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2" y="4429108"/>
            <a:ext cx="3894014" cy="2428892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5143504" y="6682087"/>
            <a:ext cx="3071818" cy="1759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http://upload.wikimedia.org/wikipedia/commons/thumb/a/a3/Maccari-Cicero.jpg/800px-Maccari-Cicero.jpg</a:t>
            </a:r>
            <a:endParaRPr lang="cs-CZ" sz="5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86446" y="4071942"/>
            <a:ext cx="21948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ZASEDÁNÍ SENÁTU</a:t>
            </a:r>
            <a:endParaRPr lang="cs-CZ" dirty="0"/>
          </a:p>
        </p:txBody>
      </p:sp>
      <p:pic>
        <p:nvPicPr>
          <p:cNvPr id="28678" name="Picture 6" descr="Soubor:Forum Romanum panorama 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4786322"/>
            <a:ext cx="4309702" cy="1643074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2000232" y="4714884"/>
            <a:ext cx="21965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FORUM ROMANUM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85720" y="6429396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>
                <a:hlinkClick r:id="rId4"/>
              </a:rPr>
              <a:t>http://upload.wikimedia.org/wikipedia/commons/thumb/4/44/Forum_Romanum_panorama_2.jpg/800px-Forum_Romanum_panorama_2.jpg</a:t>
            </a:r>
            <a:r>
              <a:rPr lang="cs-CZ" sz="500" dirty="0" smtClean="0"/>
              <a:t>, CC BY-SA, autor: Longbow4u</a:t>
            </a:r>
            <a:endParaRPr lang="cs-CZ" sz="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PUNSKÉ VÁLKY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714348" y="1428736"/>
            <a:ext cx="4350838" cy="48006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3 PUNSKÉ VÁLKY</a:t>
            </a:r>
          </a:p>
          <a:p>
            <a:r>
              <a:rPr lang="cs-CZ" dirty="0" smtClean="0"/>
              <a:t>KARTÁGO</a:t>
            </a:r>
          </a:p>
          <a:p>
            <a:r>
              <a:rPr lang="cs-CZ" dirty="0" smtClean="0"/>
              <a:t>SILNÉ LOĎSTVO</a:t>
            </a:r>
          </a:p>
          <a:p>
            <a:r>
              <a:rPr lang="cs-CZ" dirty="0" smtClean="0"/>
              <a:t>VÁLEČNÍ SLONI</a:t>
            </a:r>
          </a:p>
          <a:p>
            <a:r>
              <a:rPr lang="cs-CZ" dirty="0" smtClean="0"/>
              <a:t>HANNIBAL</a:t>
            </a:r>
          </a:p>
          <a:p>
            <a:r>
              <a:rPr lang="cs-CZ" dirty="0" smtClean="0"/>
              <a:t>PŘECHOD PŘES ALPY</a:t>
            </a:r>
          </a:p>
          <a:p>
            <a:r>
              <a:rPr lang="cs-CZ" dirty="0" smtClean="0"/>
              <a:t>HISPÁNIE</a:t>
            </a:r>
          </a:p>
          <a:p>
            <a:r>
              <a:rPr lang="cs-CZ" dirty="0" smtClean="0"/>
              <a:t>SCIPIO AFRICANUS</a:t>
            </a:r>
          </a:p>
          <a:p>
            <a:r>
              <a:rPr lang="cs-CZ" dirty="0" smtClean="0"/>
              <a:t>PROVINCIE AFRIKA</a:t>
            </a:r>
            <a:endParaRPr lang="cs-CZ" dirty="0"/>
          </a:p>
        </p:txBody>
      </p:sp>
      <p:pic>
        <p:nvPicPr>
          <p:cNvPr id="31746" name="Picture 2" descr="Soubor:HannibalTheCarthaginia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15206" y="357166"/>
            <a:ext cx="1522510" cy="2000263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6572264" y="2214554"/>
            <a:ext cx="221456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http://upload.wikimedia.org/wikipedia/commons/d/dc/HannibalTheCarthaginian.jpg</a:t>
            </a:r>
            <a:endParaRPr lang="cs-CZ" sz="500" dirty="0"/>
          </a:p>
        </p:txBody>
      </p:sp>
      <p:pic>
        <p:nvPicPr>
          <p:cNvPr id="31748" name="Picture 4" descr="File:Carthaginianempir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2571744"/>
            <a:ext cx="4260562" cy="40005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11" name="Obdélník 10"/>
          <p:cNvSpPr/>
          <p:nvPr/>
        </p:nvSpPr>
        <p:spPr>
          <a:xfrm>
            <a:off x="5357818" y="6572272"/>
            <a:ext cx="3071818" cy="1759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http://upload.wikimedia.org/wikipedia/en/thumb/9/9b/Carthaginianempire.PNG/639px-Carthaginianempire.PNG</a:t>
            </a:r>
            <a:endParaRPr lang="cs-CZ" sz="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6422540" cy="1143000"/>
          </a:xfrm>
        </p:spPr>
        <p:txBody>
          <a:bodyPr/>
          <a:lstStyle/>
          <a:p>
            <a:r>
              <a:rPr lang="cs-CZ" dirty="0" smtClean="0"/>
              <a:t>BITVY PUNSKÝCH VÁLEK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214422"/>
            <a:ext cx="5429288" cy="207170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HANNIBAL  ANTE PORTAS</a:t>
            </a:r>
          </a:p>
          <a:p>
            <a:r>
              <a:rPr lang="cs-CZ" dirty="0" smtClean="0"/>
              <a:t>TRASIMENSKÉ JEZERO</a:t>
            </a:r>
          </a:p>
          <a:p>
            <a:r>
              <a:rPr lang="cs-CZ" dirty="0" smtClean="0"/>
              <a:t>CANN</a:t>
            </a:r>
          </a:p>
          <a:p>
            <a:r>
              <a:rPr lang="cs-CZ" dirty="0" smtClean="0"/>
              <a:t>ZAMA</a:t>
            </a:r>
          </a:p>
          <a:p>
            <a:r>
              <a:rPr lang="cs-CZ" dirty="0" smtClean="0"/>
              <a:t>KARTÁGO SROVNÁNO SE ZEMÍ</a:t>
            </a:r>
          </a:p>
          <a:p>
            <a:endParaRPr lang="cs-CZ" dirty="0"/>
          </a:p>
        </p:txBody>
      </p:sp>
      <p:pic>
        <p:nvPicPr>
          <p:cNvPr id="30722" name="Picture 2" descr="File:Hannibal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43570" y="3071810"/>
            <a:ext cx="3000396" cy="3461995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643570" y="6572272"/>
            <a:ext cx="2643190" cy="1759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http://upload.wikimedia.org/wikipedia/commons/thumb/d/dc/Hannibal3.jpg/520px-Hannibal3.jpg</a:t>
            </a:r>
            <a:endParaRPr lang="cs-CZ" sz="500" dirty="0"/>
          </a:p>
        </p:txBody>
      </p:sp>
      <p:pic>
        <p:nvPicPr>
          <p:cNvPr id="30724" name="Picture 4" descr="File:Scipi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0892" y="500042"/>
            <a:ext cx="1905000" cy="2171701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7000892" y="2643182"/>
            <a:ext cx="2000264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http://upload.wikimedia.org/wikipedia/commons/3/34/Scipio.jpg</a:t>
            </a:r>
            <a:endParaRPr lang="cs-CZ" sz="5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00892" y="214290"/>
            <a:ext cx="171168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SCIPIO AFRICANUS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43570" y="2786058"/>
            <a:ext cx="293548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PŘECHOD HANNIBALA PŘES ALPY</a:t>
            </a:r>
            <a:endParaRPr lang="cs-CZ" sz="1400" dirty="0"/>
          </a:p>
        </p:txBody>
      </p:sp>
      <p:pic>
        <p:nvPicPr>
          <p:cNvPr id="30726" name="Picture 6" descr="File:Map of Rome and Carthage at the start of the Second Punic War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10" y="3286124"/>
            <a:ext cx="4643470" cy="3343298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785786" y="6534835"/>
            <a:ext cx="435771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5"/>
              </a:rPr>
              <a:t>http://upload.wikimedia.org/wikipedia/commons/thumb/6/6a/Map_of_Rome_and_Carthage_at_the_start_of_the_Second_Punic_War.svg/800px-Map_of_Rome_and_Carthage_at_the_start_of_the_Second_Punic_War.svg.png</a:t>
            </a:r>
            <a:r>
              <a:rPr lang="cs-CZ" sz="500" dirty="0" smtClean="0"/>
              <a:t>, CC BY-SA, autor: </a:t>
            </a:r>
            <a:r>
              <a:rPr lang="cs-CZ" sz="500" b="1" dirty="0" smtClean="0"/>
              <a:t>William R. Shepherd</a:t>
            </a:r>
            <a:endParaRPr lang="cs-CZ" sz="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ŘÍMSKÁ ARMÁDA A REFORMY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2976" y="1285860"/>
            <a:ext cx="3657600" cy="1976438"/>
          </a:xfrm>
          <a:solidFill>
            <a:schemeClr val="bg2">
              <a:lumMod val="75000"/>
            </a:schemeClr>
          </a:solidFill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LEGIE</a:t>
            </a:r>
          </a:p>
          <a:p>
            <a:r>
              <a:rPr lang="cs-CZ" dirty="0" smtClean="0"/>
              <a:t>VOJENSKÉ TÁBORY</a:t>
            </a:r>
          </a:p>
          <a:p>
            <a:r>
              <a:rPr lang="cs-CZ" dirty="0" smtClean="0"/>
              <a:t>PRETORIÁNSKÁ GARDA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72066" y="1285860"/>
            <a:ext cx="3786214" cy="5429288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REFORMY </a:t>
            </a:r>
            <a:r>
              <a:rPr lang="cs-CZ" b="1" dirty="0" smtClean="0"/>
              <a:t>BRATŘÍ</a:t>
            </a:r>
            <a:r>
              <a:rPr lang="cs-CZ" dirty="0" smtClean="0"/>
              <a:t> </a:t>
            </a:r>
            <a:r>
              <a:rPr lang="cs-CZ" b="1" dirty="0" smtClean="0"/>
              <a:t>GRACCHŮ</a:t>
            </a:r>
            <a:r>
              <a:rPr lang="cs-CZ" dirty="0" smtClean="0"/>
              <a:t> – POZEMKOVÁ REFORMA, PRODEJ LEVNÉHO OBILÍ</a:t>
            </a:r>
          </a:p>
          <a:p>
            <a:r>
              <a:rPr lang="cs-CZ" b="1" dirty="0" smtClean="0"/>
              <a:t>GAIUS MARIUS </a:t>
            </a:r>
            <a:r>
              <a:rPr lang="cs-CZ" dirty="0" smtClean="0"/>
              <a:t>– VOJENSKÁ REFORMA</a:t>
            </a:r>
          </a:p>
          <a:p>
            <a:r>
              <a:rPr lang="cs-CZ" dirty="0" smtClean="0"/>
              <a:t>OBČANSKÉ </a:t>
            </a:r>
            <a:r>
              <a:rPr lang="cs-CZ" b="1" dirty="0" smtClean="0"/>
              <a:t>SVOBODY PRO VŠECHNY OBYVATELE ITÁLIE</a:t>
            </a:r>
          </a:p>
          <a:p>
            <a:r>
              <a:rPr lang="cs-CZ" b="1" dirty="0" smtClean="0"/>
              <a:t>POPULÁROVÉ A OPTIMÁTI</a:t>
            </a:r>
          </a:p>
          <a:p>
            <a:r>
              <a:rPr lang="cs-CZ" dirty="0" smtClean="0"/>
              <a:t>LUCIUS CORNELIUS SULLA</a:t>
            </a:r>
            <a:endParaRPr lang="cs-CZ" dirty="0"/>
          </a:p>
        </p:txBody>
      </p:sp>
      <p:pic>
        <p:nvPicPr>
          <p:cNvPr id="32770" name="Picture 2" descr="File:Marius Carth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3357562"/>
            <a:ext cx="2428892" cy="3269453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857356" y="6610649"/>
            <a:ext cx="2428892" cy="2473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http://upload.wikimedia.org/wikipedia/commons/thumb/2/26/Marius_Carthage.jpg/445px-Marius_Carthage.jpg</a:t>
            </a:r>
            <a:endParaRPr lang="cs-CZ" sz="5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7158" y="3857628"/>
            <a:ext cx="142876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GAIUS MARIUS NA TROSKÁCH KARTÁGA</a:t>
            </a:r>
            <a:endParaRPr lang="cs-CZ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28926" y="274320"/>
            <a:ext cx="6004762" cy="1143000"/>
          </a:xfrm>
        </p:spPr>
        <p:txBody>
          <a:bodyPr/>
          <a:lstStyle/>
          <a:p>
            <a:r>
              <a:rPr lang="cs-CZ" dirty="0" smtClean="0"/>
              <a:t>GLADIÁTOŘI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71472" y="1428736"/>
            <a:ext cx="3878794" cy="4000528"/>
          </a:xfrm>
        </p:spPr>
        <p:txBody>
          <a:bodyPr>
            <a:normAutofit/>
          </a:bodyPr>
          <a:lstStyle/>
          <a:p>
            <a:r>
              <a:rPr lang="cs-CZ" dirty="0" smtClean="0"/>
              <a:t>OTROCI</a:t>
            </a:r>
          </a:p>
          <a:p>
            <a:r>
              <a:rPr lang="cs-CZ" dirty="0" smtClean="0"/>
              <a:t>GLADIÁTORSKÉ ŠKOLY</a:t>
            </a:r>
          </a:p>
          <a:p>
            <a:r>
              <a:rPr lang="cs-CZ" dirty="0" smtClean="0"/>
              <a:t>BOJE  V CIRKU S DIVOKOU ZVĚŘÍ</a:t>
            </a:r>
          </a:p>
          <a:p>
            <a:r>
              <a:rPr lang="cs-CZ" dirty="0" smtClean="0"/>
              <a:t>NÁMOŘNÍ BITVY</a:t>
            </a:r>
          </a:p>
          <a:p>
            <a:r>
              <a:rPr lang="cs-CZ" dirty="0" smtClean="0"/>
              <a:t>KOLOSEUM</a:t>
            </a:r>
          </a:p>
          <a:p>
            <a:r>
              <a:rPr lang="cs-CZ" dirty="0" smtClean="0"/>
              <a:t>SMRT GLADIÁTORŮ</a:t>
            </a:r>
          </a:p>
          <a:p>
            <a:endParaRPr lang="cs-CZ" dirty="0"/>
          </a:p>
        </p:txBody>
      </p:sp>
      <p:pic>
        <p:nvPicPr>
          <p:cNvPr id="33794" name="Picture 2" descr="Soubor:Jean-Leon Gerome Pollice Vers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1357298"/>
            <a:ext cx="4143404" cy="2755364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714480" y="6215082"/>
            <a:ext cx="6500858" cy="430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65760" lvl="0" indent="-283464">
              <a:spcBef>
                <a:spcPts val="600"/>
              </a:spcBef>
              <a:buClr>
                <a:srgbClr val="3891A7"/>
              </a:buClr>
              <a:buSzPct val="80000"/>
              <a:buFont typeface="Wingdings 2"/>
              <a:buChar char=""/>
            </a:pPr>
            <a:r>
              <a:rPr lang="cs-CZ" sz="2200" dirty="0">
                <a:solidFill>
                  <a:prstClr val="black"/>
                </a:solidFill>
              </a:rPr>
              <a:t>AVE CAESAR, </a:t>
            </a:r>
            <a:r>
              <a:rPr lang="cs-CZ" sz="2200" dirty="0" smtClean="0">
                <a:solidFill>
                  <a:prstClr val="black"/>
                </a:solidFill>
              </a:rPr>
              <a:t>MORITURI </a:t>
            </a:r>
            <a:r>
              <a:rPr lang="cs-CZ" sz="2200" dirty="0">
                <a:solidFill>
                  <a:prstClr val="black"/>
                </a:solidFill>
              </a:rPr>
              <a:t>TE SALUTANT</a:t>
            </a:r>
          </a:p>
        </p:txBody>
      </p:sp>
      <p:sp>
        <p:nvSpPr>
          <p:cNvPr id="7" name="Obdélník 6"/>
          <p:cNvSpPr/>
          <p:nvPr/>
        </p:nvSpPr>
        <p:spPr>
          <a:xfrm>
            <a:off x="4572000" y="4143380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/>
              <a:t>http://upload.wikimedia.org/wikipedia/commons/thumb/c/c5/Jean-Leon_Gerome_Pollice_Verso.jpg/800px-Jean-Leon_Gerome_Pollice_Verso.jpg</a:t>
            </a:r>
            <a:endParaRPr lang="cs-CZ" sz="500" dirty="0"/>
          </a:p>
        </p:txBody>
      </p:sp>
      <p:sp>
        <p:nvSpPr>
          <p:cNvPr id="8" name="Obdélník 7"/>
          <p:cNvSpPr/>
          <p:nvPr/>
        </p:nvSpPr>
        <p:spPr>
          <a:xfrm>
            <a:off x="5214942" y="1142984"/>
            <a:ext cx="35719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Palce dolů nebo Gladiátoři, Jean-Léon Gérôme, </a:t>
            </a:r>
            <a:r>
              <a:rPr lang="cs-CZ" sz="1200" dirty="0" smtClean="0">
                <a:hlinkClick r:id="rId3" tooltip="1872"/>
              </a:rPr>
              <a:t>1872</a:t>
            </a:r>
            <a:endParaRPr lang="cs-CZ" sz="1200" dirty="0"/>
          </a:p>
        </p:txBody>
      </p:sp>
      <p:pic>
        <p:nvPicPr>
          <p:cNvPr id="33796" name="Picture 4" descr="http://upload.wikimedia.org/wikipedia/commons/thumb/8/8e/Colosseo_-_panoramica_-_Scuba_Beer.jpg/630px-Colosseo_-_panoramica_-_Scuba_Bee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48878" y="4377644"/>
            <a:ext cx="4521143" cy="1571636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4357686" y="5929330"/>
            <a:ext cx="4500594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5"/>
              </a:rPr>
              <a:t>http://upload.wikimedia.org/wikipedia/commons/thumb/8/8e/Colosseo_-_panoramica_-_Scuba_Beer.jpg/800px-Colosseo_-_panoramica_-_Scuba_Beer.jpg</a:t>
            </a:r>
            <a:r>
              <a:rPr lang="cs-CZ" sz="500" dirty="0" smtClean="0"/>
              <a:t>, CC BY-Sa, AUTOR: </a:t>
            </a:r>
            <a:r>
              <a:rPr lang="cs-CZ" sz="500" dirty="0" smtClean="0">
                <a:hlinkClick r:id="rId6"/>
              </a:rPr>
              <a:t>Scuba Beer</a:t>
            </a:r>
            <a:endParaRPr lang="cs-CZ" sz="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SPARTAKUS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71472" y="1357298"/>
            <a:ext cx="3922210" cy="4663440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POVSTÁNÍ OTROKŮ </a:t>
            </a:r>
          </a:p>
          <a:p>
            <a:r>
              <a:rPr lang="cs-CZ" dirty="0" smtClean="0"/>
              <a:t>73-71 PŘ.N.L.</a:t>
            </a:r>
          </a:p>
          <a:p>
            <a:r>
              <a:rPr lang="cs-CZ" dirty="0" smtClean="0"/>
              <a:t>ZPOČÁTKU VÍTĚZSTVÍ</a:t>
            </a:r>
          </a:p>
          <a:p>
            <a:r>
              <a:rPr lang="cs-CZ" dirty="0" smtClean="0"/>
              <a:t>NESHODY </a:t>
            </a:r>
          </a:p>
          <a:p>
            <a:r>
              <a:rPr lang="cs-CZ" dirty="0" smtClean="0"/>
              <a:t>PORAŽENI CRASSEM</a:t>
            </a:r>
          </a:p>
          <a:p>
            <a:r>
              <a:rPr lang="cs-CZ" dirty="0" smtClean="0"/>
              <a:t>UKŘIŽOVÁI NA </a:t>
            </a:r>
          </a:p>
          <a:p>
            <a:pPr>
              <a:buNone/>
            </a:pPr>
            <a:r>
              <a:rPr lang="cs-CZ" dirty="0" smtClean="0"/>
              <a:t>	VIA APPIA</a:t>
            </a:r>
            <a:endParaRPr lang="cs-CZ" dirty="0"/>
          </a:p>
        </p:txBody>
      </p:sp>
      <p:pic>
        <p:nvPicPr>
          <p:cNvPr id="34818" name="Picture 2" descr="File:Spartacus1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5008" y="285728"/>
            <a:ext cx="2286000" cy="30480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5715008" y="3357562"/>
            <a:ext cx="221456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3"/>
              </a:rPr>
              <a:t>http://upload.wikimedia.org/wikipedia/commons/thumb/0/0f/Spartacus1.jpg/450px-Spartacus1.jpg</a:t>
            </a:r>
            <a:r>
              <a:rPr lang="cs-CZ" sz="500" dirty="0" smtClean="0"/>
              <a:t>,  CC BY-SA, autor: </a:t>
            </a:r>
            <a:r>
              <a:rPr lang="cs-CZ" sz="500" dirty="0" smtClean="0">
                <a:hlinkClick r:id="rId4" tooltip="fr:Utilisateur:Urban"/>
              </a:rPr>
              <a:t>fr:Utilisateur:Urban</a:t>
            </a:r>
            <a:endParaRPr lang="cs-CZ" sz="500" dirty="0"/>
          </a:p>
        </p:txBody>
      </p:sp>
      <p:pic>
        <p:nvPicPr>
          <p:cNvPr id="34820" name="Picture 4" descr="Soubor:Via appi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58016" y="3571876"/>
            <a:ext cx="2196719" cy="2928958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6858016" y="6534835"/>
            <a:ext cx="1857372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6"/>
              </a:rPr>
              <a:t>http://upload.wikimedia.org/wikipedia/commons/thumb/d/d9/Via_appia.jpg/450px-Via_appia.jpg</a:t>
            </a:r>
            <a:r>
              <a:rPr lang="cs-CZ" sz="500" dirty="0" smtClean="0"/>
              <a:t>, CC BY-SA, autor: </a:t>
            </a:r>
            <a:r>
              <a:rPr lang="cs-CZ" sz="500" dirty="0" smtClean="0">
                <a:hlinkClick r:id="rId7" tooltip="nl:User:Kleuske"/>
              </a:rPr>
              <a:t>Kleuske</a:t>
            </a:r>
            <a:r>
              <a:rPr lang="cs-CZ" sz="500" dirty="0" smtClean="0"/>
              <a:t> at </a:t>
            </a:r>
            <a:r>
              <a:rPr lang="cs-CZ" sz="500" dirty="0" smtClean="0">
                <a:hlinkClick r:id="rId8"/>
              </a:rPr>
              <a:t>nl.wikipedia</a:t>
            </a:r>
            <a:endParaRPr lang="cs-CZ" sz="500" dirty="0"/>
          </a:p>
        </p:txBody>
      </p:sp>
      <p:pic>
        <p:nvPicPr>
          <p:cNvPr id="34822" name="Picture 6" descr="Soubor:Marcus Licinius Crassus Louvre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86314" y="3643314"/>
            <a:ext cx="1716286" cy="2786058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4786314" y="6429396"/>
            <a:ext cx="1714512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http://upload.wikimedia.org/wikipedia/commons/thumb/c/cc/Marcus_Licinius_Crassus_Louvre.jpg/369px-Marcus_Licinius_Crassus_Louvre.jpg</a:t>
            </a:r>
            <a:endParaRPr lang="cs-CZ" sz="5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3357562"/>
            <a:ext cx="128588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CRASSUS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043891" y="3214686"/>
            <a:ext cx="10650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VIA APPIA</a:t>
            </a:r>
            <a:endParaRPr lang="cs-CZ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142852"/>
            <a:ext cx="6422540" cy="1143000"/>
          </a:xfrm>
        </p:spPr>
        <p:txBody>
          <a:bodyPr/>
          <a:lstStyle/>
          <a:p>
            <a:r>
              <a:rPr lang="cs-CZ" dirty="0" smtClean="0"/>
              <a:t>1. TRIUMVIRÁT A CAESAR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28662" y="1500174"/>
            <a:ext cx="4071966" cy="1714512"/>
          </a:xfrm>
          <a:solidFill>
            <a:schemeClr val="bg2">
              <a:lumMod val="90000"/>
            </a:schemeClr>
          </a:solidFill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POMPEIUS,  CAESAR, CRASSUS</a:t>
            </a:r>
          </a:p>
          <a:p>
            <a:r>
              <a:rPr lang="cs-CZ" dirty="0" smtClean="0"/>
              <a:t>OBČANSKÁ VÁLKA</a:t>
            </a:r>
          </a:p>
          <a:p>
            <a:r>
              <a:rPr lang="cs-CZ" dirty="0" smtClean="0"/>
              <a:t>RUBICON</a:t>
            </a:r>
          </a:p>
          <a:p>
            <a:r>
              <a:rPr lang="cs-CZ" dirty="0" smtClean="0"/>
              <a:t>CAESAROVA DIKTATURA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42910" y="3643314"/>
            <a:ext cx="5286412" cy="3071834"/>
          </a:xfrm>
          <a:solidFill>
            <a:srgbClr val="FFFFCC"/>
          </a:solidFill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GAIUS JULIUS CAESAR </a:t>
            </a:r>
          </a:p>
          <a:p>
            <a:r>
              <a:rPr lang="cs-CZ" dirty="0" smtClean="0"/>
              <a:t>POLITIK, ŘEČNÍK A VOJÁK</a:t>
            </a:r>
          </a:p>
          <a:p>
            <a:r>
              <a:rPr lang="cs-CZ" dirty="0" smtClean="0"/>
              <a:t>DOŽIVOTNÍ NEOMEZENÝ VELITEL VOJSKA</a:t>
            </a:r>
          </a:p>
          <a:p>
            <a:r>
              <a:rPr lang="cs-CZ" dirty="0" smtClean="0"/>
              <a:t>SPRÁVCE ZAALPSKÉ GALIE</a:t>
            </a:r>
          </a:p>
          <a:p>
            <a:r>
              <a:rPr lang="cs-CZ" dirty="0" smtClean="0"/>
              <a:t>DOSADIL V EGYPTĚ KLEOPATRU</a:t>
            </a:r>
          </a:p>
          <a:p>
            <a:r>
              <a:rPr lang="cs-CZ" dirty="0" smtClean="0"/>
              <a:t>JULIÁNSKÝ KALENDÁŘ</a:t>
            </a:r>
          </a:p>
          <a:p>
            <a:r>
              <a:rPr lang="cs-CZ" dirty="0" smtClean="0"/>
              <a:t>44 PŘ.N.L. ZABIT BRUTEM PŘED SENÁTEM</a:t>
            </a:r>
            <a:endParaRPr lang="cs-CZ" dirty="0"/>
          </a:p>
        </p:txBody>
      </p:sp>
      <p:pic>
        <p:nvPicPr>
          <p:cNvPr id="35842" name="Picture 2" descr="Soubor:Giulio-cesare-enhanced 1-800x145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86578" y="3714752"/>
            <a:ext cx="1643074" cy="2978382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6786578" y="6534835"/>
            <a:ext cx="1643074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http://upload.wikimedia.org/wikipedia/commons/thumb/1/15/Giulio-cesare-enhanced_1-800x1450.jpg/331px-Giulio-cesare-enhanced_1-800x1450.jpg</a:t>
            </a:r>
            <a:endParaRPr lang="cs-CZ" sz="500" dirty="0"/>
          </a:p>
        </p:txBody>
      </p:sp>
      <p:pic>
        <p:nvPicPr>
          <p:cNvPr id="35844" name="Picture 4" descr="Soubor:Cesar-sa mor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1165" y="1214422"/>
            <a:ext cx="3852835" cy="2143140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5286380" y="3357562"/>
            <a:ext cx="3071818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http://upload.wikimedia.org/wikipedia/commons/thumb/a/ac/Cesar-sa_mort.jpg/800px-Cesar-sa_mort.jpg</a:t>
            </a:r>
            <a:endParaRPr lang="cs-CZ" sz="5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60050" y="928670"/>
            <a:ext cx="142975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SMRT CAESARA</a:t>
            </a:r>
            <a:endParaRPr lang="cs-CZ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00100" y="142852"/>
            <a:ext cx="4493714" cy="1143000"/>
          </a:xfrm>
        </p:spPr>
        <p:txBody>
          <a:bodyPr/>
          <a:lstStyle/>
          <a:p>
            <a:r>
              <a:rPr lang="cs-CZ" dirty="0" smtClean="0"/>
              <a:t>II. TRIUMVIRÁT</a:t>
            </a:r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714348" y="1285860"/>
            <a:ext cx="3779334" cy="4800600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 smtClean="0"/>
              <a:t>MARCUS ANTONIUS - </a:t>
            </a:r>
            <a:r>
              <a:rPr lang="cs-CZ" dirty="0" smtClean="0"/>
              <a:t>milenec Kleopatry</a:t>
            </a:r>
          </a:p>
          <a:p>
            <a:r>
              <a:rPr lang="cs-CZ" b="1" dirty="0" smtClean="0"/>
              <a:t>LEPIDUS </a:t>
            </a:r>
            <a:r>
              <a:rPr lang="cs-CZ" dirty="0" smtClean="0"/>
              <a:t>- nejvyšší kněz</a:t>
            </a:r>
          </a:p>
          <a:p>
            <a:r>
              <a:rPr lang="cs-CZ" b="1" dirty="0" smtClean="0"/>
              <a:t>OCTAVIANUS - </a:t>
            </a:r>
            <a:r>
              <a:rPr lang="cs-CZ" dirty="0" smtClean="0"/>
              <a:t>Caesarův adoptovaný syn </a:t>
            </a:r>
          </a:p>
          <a:p>
            <a:r>
              <a:rPr lang="cs-CZ" b="1" dirty="0" smtClean="0"/>
              <a:t>31 př.n.l. – BITVA U MYSU ACTIA</a:t>
            </a:r>
          </a:p>
          <a:p>
            <a:r>
              <a:rPr lang="cs-CZ" dirty="0" smtClean="0"/>
              <a:t>VÝHRA OCTAVIANA</a:t>
            </a:r>
          </a:p>
          <a:p>
            <a:r>
              <a:rPr lang="cs-CZ" dirty="0" smtClean="0"/>
              <a:t>SEBEVRAŽDA MARCA ANTONIA A KLEOPATRY</a:t>
            </a:r>
            <a:endParaRPr lang="cs-CZ" dirty="0"/>
          </a:p>
        </p:txBody>
      </p:sp>
      <p:pic>
        <p:nvPicPr>
          <p:cNvPr id="36866" name="Picture 2" descr="File:Lawrence Alma-Tadema- Anthony and Cleopatr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2" y="214290"/>
            <a:ext cx="4082171" cy="2928958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4857752" y="3071810"/>
            <a:ext cx="407196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http://upload.wikimedia.org/wikipedia/commons/thumb/4/44/Lawrence_Alma-Tadema-_Anthony_and_Cleopatra.JPG/800px-Lawrence_Alma-Tadema-_Anthony_and_Cleopatra.JPG</a:t>
            </a:r>
            <a:endParaRPr lang="cs-CZ" sz="500" dirty="0"/>
          </a:p>
        </p:txBody>
      </p:sp>
      <p:pic>
        <p:nvPicPr>
          <p:cNvPr id="36870" name="Picture 6" descr="File:Castro Battle of Actiu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9190" y="3929066"/>
            <a:ext cx="3939913" cy="2786082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4929190" y="6688723"/>
            <a:ext cx="2643190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http://upload.wikimedia.org/wikipedia/commons/9/95/Castro_Battle_of_Actium.jpg</a:t>
            </a:r>
            <a:endParaRPr lang="cs-CZ" sz="5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857884" y="3286124"/>
            <a:ext cx="22434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/>
              <a:t>ANTONIUS A KLEOPATRA</a:t>
            </a:r>
          </a:p>
          <a:p>
            <a:pPr algn="ctr"/>
            <a:r>
              <a:rPr lang="cs-CZ" sz="1400" dirty="0" smtClean="0"/>
              <a:t>BITVA U MYSU ACTIA</a:t>
            </a:r>
            <a:endParaRPr lang="cs-CZ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CÍSAŘSTVÍ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14348" y="1571612"/>
            <a:ext cx="4779466" cy="4800600"/>
          </a:xfrm>
          <a:solidFill>
            <a:schemeClr val="bg1">
              <a:lumMod val="85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AUGUSTUS = OCTAVIANUS</a:t>
            </a:r>
          </a:p>
          <a:p>
            <a:r>
              <a:rPr lang="cs-CZ" dirty="0" smtClean="0"/>
              <a:t>1. CÍSAŘ</a:t>
            </a:r>
          </a:p>
          <a:p>
            <a:r>
              <a:rPr lang="cs-CZ" dirty="0" smtClean="0"/>
              <a:t>VOJENSKÁ DIKTATURA</a:t>
            </a:r>
          </a:p>
          <a:p>
            <a:r>
              <a:rPr lang="cs-CZ" dirty="0" smtClean="0"/>
              <a:t>PRINCIPÁT</a:t>
            </a:r>
          </a:p>
          <a:p>
            <a:r>
              <a:rPr lang="cs-CZ" dirty="0" smtClean="0"/>
              <a:t>HOSPODÁŘSKÝ ROZKVĚT</a:t>
            </a:r>
          </a:p>
          <a:p>
            <a:r>
              <a:rPr lang="cs-CZ" dirty="0" smtClean="0"/>
              <a:t>HRANICE NA RÝNĚ</a:t>
            </a:r>
          </a:p>
          <a:p>
            <a:r>
              <a:rPr lang="cs-CZ" dirty="0" smtClean="0"/>
              <a:t>NÁSTUPNICTVÍ – ADOPTIVNÍ SYN</a:t>
            </a:r>
          </a:p>
          <a:p>
            <a:endParaRPr lang="cs-CZ" dirty="0"/>
          </a:p>
        </p:txBody>
      </p:sp>
      <p:pic>
        <p:nvPicPr>
          <p:cNvPr id="37890" name="Picture 2" descr="Soubor:Statue-August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43570" y="928670"/>
            <a:ext cx="3381399" cy="5072098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643570" y="6000768"/>
            <a:ext cx="3357586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3"/>
              </a:rPr>
              <a:t>http://upload.wikimedia.org/wikipedia/commons/e/eb/Statue-Augustus.jpg</a:t>
            </a:r>
            <a:r>
              <a:rPr lang="cs-CZ" sz="500" dirty="0" smtClean="0"/>
              <a:t>, CC BY-SA, autor: </a:t>
            </a:r>
            <a:r>
              <a:rPr lang="cs-CZ" sz="500" dirty="0" smtClean="0">
                <a:hlinkClick r:id="rId4" tooltip="User:Till.niermann"/>
              </a:rPr>
              <a:t>Till Niermann</a:t>
            </a:r>
            <a:endParaRPr lang="cs-CZ" sz="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CÍSAŘI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268760"/>
            <a:ext cx="3168352" cy="1944216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CALIGULA</a:t>
            </a:r>
          </a:p>
          <a:p>
            <a:r>
              <a:rPr lang="cs-CZ" dirty="0" smtClean="0"/>
              <a:t>Despota, zhýralec</a:t>
            </a:r>
          </a:p>
          <a:p>
            <a:r>
              <a:rPr lang="cs-CZ" dirty="0" smtClean="0"/>
              <a:t>Kůň konzulem</a:t>
            </a:r>
          </a:p>
          <a:p>
            <a:r>
              <a:rPr lang="cs-CZ" dirty="0" smtClean="0"/>
              <a:t>Zabit pretoriány</a:t>
            </a:r>
          </a:p>
          <a:p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611560" y="3356992"/>
            <a:ext cx="3960440" cy="302433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85000" lnSpcReduction="20000"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CLAUDIUS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lang="cs-CZ" sz="3200" noProof="0" dirty="0" smtClean="0"/>
              <a:t>Strýc Caliguly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200" b="0" i="0" u="none" strike="noStrike" kern="1200" cap="none" spc="0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Koktal,</a:t>
            </a:r>
            <a:r>
              <a:rPr kumimoji="0" lang="cs-CZ" sz="3200" b="0" i="0" u="none" strike="noStrike" kern="1200" cap="none" spc="0" normalizeH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fyzické vady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Vzdělaný, historik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Messalina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lang="cs-CZ" sz="3200" dirty="0" smtClean="0"/>
              <a:t>Agrippina (matka Nerona)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076056" y="404664"/>
            <a:ext cx="3568440" cy="302433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77500" lnSpcReduction="20000"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NERO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Seneca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lang="cs-CZ" sz="3200" dirty="0" smtClean="0"/>
              <a:t>Vyvraždil rodinu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Básnické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ambice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lang="cs-CZ" sz="3200" dirty="0" smtClean="0"/>
              <a:t>Zapálení Říma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Obvinil křesťany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lang="cs-CZ" sz="3200" dirty="0" smtClean="0"/>
              <a:t>Donucen k sebevraždě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50" name="Picture 2" descr="Soubor:Gaius Caesar Caligu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1916832"/>
            <a:ext cx="1536105" cy="2104253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3635896" y="3789040"/>
            <a:ext cx="151216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3"/>
              </a:rPr>
              <a:t>http://upload.wikimedia.org/wikipedia/commons/thumb/3/35/Gaius_Caesar_Caligula.jpg/438px-Gaius_Caesar_Caligula.jpg</a:t>
            </a:r>
            <a:r>
              <a:rPr lang="cs-CZ" sz="500" dirty="0" smtClean="0"/>
              <a:t>, CC BY-SA, autor: Louis le Grand</a:t>
            </a:r>
            <a:endParaRPr lang="cs-CZ" sz="500" dirty="0"/>
          </a:p>
        </p:txBody>
      </p:sp>
      <p:pic>
        <p:nvPicPr>
          <p:cNvPr id="2052" name="Picture 4" descr="Soubor:John William Waterhouse - The Remorse of the Emperor Nero after the Murder of his Mothe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4149080"/>
            <a:ext cx="4090394" cy="2304256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4644008" y="6453336"/>
            <a:ext cx="4499992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http://upload.wikimedia.org/wikipedia/commons/a/aa/John_William_Waterhouse_-_The_Remorse_of_the_Emperor_Nero_after_the_Murder_of_his_Mother.JPG</a:t>
            </a:r>
            <a:endParaRPr lang="cs-CZ" sz="5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48064" y="3573016"/>
            <a:ext cx="22625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CALIGULA</a:t>
            </a:r>
          </a:p>
          <a:p>
            <a:r>
              <a:rPr lang="cs-CZ" sz="1200" dirty="0" smtClean="0"/>
              <a:t>NERO PO VRAŽDĚ SVÉ MATKY</a:t>
            </a:r>
            <a:endParaRPr lang="cs-CZ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ŘÍM ZA CLAUDIA</a:t>
            </a:r>
            <a:endParaRPr lang="cs-CZ" dirty="0"/>
          </a:p>
        </p:txBody>
      </p:sp>
      <p:pic>
        <p:nvPicPr>
          <p:cNvPr id="1028" name="Picture 4" descr="Soubor:Claudio 41 - 54dC jpg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908719"/>
            <a:ext cx="8172400" cy="5659387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971600" y="6525344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>
                <a:hlinkClick r:id="rId3"/>
              </a:rPr>
              <a:t>http://upload.wikimedia.org/wikipedia/commons/thumb/c/c8/Claudio_41_-_54dC_jpg.jpg/800px-Claudio_41_-_54dC_jpg.jpg</a:t>
            </a:r>
            <a:r>
              <a:rPr lang="cs-CZ" sz="500" dirty="0" smtClean="0"/>
              <a:t>, CC BY-SA, autor: </a:t>
            </a:r>
            <a:r>
              <a:rPr lang="cs-CZ" sz="500" dirty="0" smtClean="0">
                <a:hlinkClick r:id="rId4" tooltip="User:Cristiano64"/>
              </a:rPr>
              <a:t>Cristiano64</a:t>
            </a:r>
            <a:endParaRPr lang="cs-CZ" sz="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748464" cy="634082"/>
          </a:xfrm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sz="3200" cap="all" dirty="0" smtClean="0"/>
              <a:t>Adoptivní císaři bez ohledu na příbuznost</a:t>
            </a:r>
            <a:endParaRPr lang="cs-CZ" sz="3200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124744"/>
            <a:ext cx="4244280" cy="1972815"/>
          </a:xfrm>
          <a:solidFill>
            <a:srgbClr val="92D050"/>
          </a:solidFill>
        </p:spPr>
        <p:txBody>
          <a:bodyPr>
            <a:normAutofit fontScale="92500"/>
          </a:bodyPr>
          <a:lstStyle/>
          <a:p>
            <a:r>
              <a:rPr lang="cs-CZ" b="1" dirty="0" smtClean="0"/>
              <a:t>Traianus</a:t>
            </a:r>
            <a:r>
              <a:rPr lang="cs-CZ" dirty="0" smtClean="0"/>
              <a:t> (Traján) </a:t>
            </a:r>
          </a:p>
          <a:p>
            <a:r>
              <a:rPr lang="cs-CZ" dirty="0" smtClean="0"/>
              <a:t>první neitalského původu z Hispánie</a:t>
            </a:r>
          </a:p>
          <a:p>
            <a:r>
              <a:rPr lang="cs-CZ" dirty="0" smtClean="0"/>
              <a:t>největší územní rozmach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20072" y="1052736"/>
            <a:ext cx="3678560" cy="2520280"/>
          </a:xfrm>
          <a:solidFill>
            <a:srgbClr val="FFFF00"/>
          </a:solidFill>
        </p:spPr>
        <p:txBody>
          <a:bodyPr>
            <a:normAutofit fontScale="92500"/>
          </a:bodyPr>
          <a:lstStyle/>
          <a:p>
            <a:r>
              <a:rPr lang="cs-CZ" sz="2600" b="1" dirty="0" smtClean="0"/>
              <a:t>Hadrianus</a:t>
            </a:r>
            <a:r>
              <a:rPr lang="cs-CZ" sz="2600" dirty="0" smtClean="0"/>
              <a:t> (Hadrián)</a:t>
            </a:r>
          </a:p>
          <a:p>
            <a:r>
              <a:rPr lang="cs-CZ" sz="2600" dirty="0" smtClean="0"/>
              <a:t> opevněná hranice = „limes romanus“ mezi Dunajem a Rýnem</a:t>
            </a:r>
          </a:p>
          <a:p>
            <a:r>
              <a:rPr lang="cs-CZ" sz="2600" dirty="0" smtClean="0"/>
              <a:t>Hadriánův val – severní hranice ve Velké Británii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3212976"/>
            <a:ext cx="5184576" cy="169277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 </a:t>
            </a:r>
            <a:r>
              <a:rPr lang="cs-CZ" sz="2400" b="1" dirty="0" smtClean="0"/>
              <a:t>Marcus Aurelius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„filosof na trůně“, Hovory k sobě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Markomanské války (Germáni)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Římané až na Slovensku –  Trenčínská skála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 Adoptivní syn Commodus </a:t>
            </a:r>
            <a:endParaRPr lang="cs-CZ" sz="2000" dirty="0"/>
          </a:p>
        </p:txBody>
      </p:sp>
      <p:pic>
        <p:nvPicPr>
          <p:cNvPr id="28674" name="Picture 2" descr="Soubor:Hadrian's Wall view near Greenhea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4941168"/>
            <a:ext cx="2664296" cy="1781748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683568" y="6688723"/>
            <a:ext cx="3923928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3"/>
              </a:rPr>
              <a:t>http://upload.wikimedia.org/wikipedia/commons/3/30/Hadrian%27s_Wall_view_near_Greenhead.jpg</a:t>
            </a:r>
            <a:r>
              <a:rPr lang="cs-CZ" sz="500" dirty="0" smtClean="0"/>
              <a:t>, CC BY-SA, autor: </a:t>
            </a:r>
            <a:r>
              <a:rPr lang="cs-CZ" sz="500" dirty="0" smtClean="0">
                <a:hlinkClick r:id="rId4"/>
              </a:rPr>
              <a:t>Mark Burnett</a:t>
            </a:r>
            <a:r>
              <a:rPr lang="cs-CZ" sz="500" dirty="0" smtClean="0"/>
              <a:t>/+</a:t>
            </a:r>
            <a:endParaRPr lang="cs-CZ" sz="500" dirty="0"/>
          </a:p>
        </p:txBody>
      </p:sp>
      <p:pic>
        <p:nvPicPr>
          <p:cNvPr id="28676" name="Picture 4" descr="Soubor:Marcus Aurelius Glyptothek Munich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3789040"/>
            <a:ext cx="1800200" cy="2815457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5940152" y="6534835"/>
            <a:ext cx="1853952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http://upload.wikimedia.org/wikipedia/commons/thumb/3/3f/Marcus_Aurelius_Glyptothek_Munich.jpg/383px-Marcus_Aurelius_Glyptothek_Munich.jpg</a:t>
            </a:r>
            <a:endParaRPr lang="cs-CZ" sz="5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067944" y="5445224"/>
            <a:ext cx="1703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HADRIÁNŮV VAL </a:t>
            </a:r>
          </a:p>
          <a:p>
            <a:r>
              <a:rPr lang="cs-CZ" sz="1400" dirty="0" smtClean="0"/>
              <a:t>MARCUS AURELIUS</a:t>
            </a:r>
            <a:endParaRPr lang="cs-CZ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DOMINÁT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11560" y="1340768"/>
            <a:ext cx="3568440" cy="4933528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Časté střídání císařů</a:t>
            </a:r>
          </a:p>
          <a:p>
            <a:r>
              <a:rPr lang="cs-CZ" dirty="0" smtClean="0"/>
              <a:t>Zásahy armády a pretoriánů</a:t>
            </a:r>
          </a:p>
          <a:p>
            <a:r>
              <a:rPr lang="cs-CZ" dirty="0" smtClean="0"/>
              <a:t>Nedostatek otroků – půda bezzemkům – kolóni = nájemci (kolonát), nevolnictví</a:t>
            </a:r>
          </a:p>
          <a:p>
            <a:r>
              <a:rPr lang="cs-CZ" dirty="0" smtClean="0"/>
              <a:t>Obranné války s barbary</a:t>
            </a:r>
          </a:p>
          <a:p>
            <a:r>
              <a:rPr lang="cs-CZ" dirty="0" smtClean="0"/>
              <a:t>Pozdní císařství = dominát, -„dominus et deus“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355976" y="332656"/>
            <a:ext cx="4572000" cy="129266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>
            <a:spAutoFit/>
          </a:bodyPr>
          <a:lstStyle/>
          <a:p>
            <a:r>
              <a:rPr lang="cs-CZ" b="1" dirty="0" smtClean="0"/>
              <a:t>Dioklecián</a:t>
            </a:r>
            <a:r>
              <a:rPr lang="cs-CZ" dirty="0" smtClean="0"/>
              <a:t> 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původně propuštěnec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absolutismus, zvyšování daní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pronásledování křesťanů</a:t>
            </a:r>
          </a:p>
          <a:p>
            <a:pPr>
              <a:buFont typeface="Arial" pitchFamily="34" charset="0"/>
              <a:buChar char="•"/>
            </a:pPr>
            <a:endParaRPr lang="cs-CZ" sz="600" dirty="0"/>
          </a:p>
        </p:txBody>
      </p:sp>
      <p:sp>
        <p:nvSpPr>
          <p:cNvPr id="8" name="Obdélník 7"/>
          <p:cNvSpPr/>
          <p:nvPr/>
        </p:nvSpPr>
        <p:spPr>
          <a:xfrm>
            <a:off x="4283968" y="1844824"/>
            <a:ext cx="4572000" cy="230832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/>
              <a:t>Konstantin I. Veliký</a:t>
            </a:r>
            <a:r>
              <a:rPr lang="cs-CZ" dirty="0" smtClean="0"/>
              <a:t> 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313 – Edikt milánský – svoboda náboženství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Hl.město – Konstantinopolis (předtím Byzantion)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Rozpory v křesťanské církvi – koncil (sněm)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395 – po jeho smrti rozdělené říše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3074" name="Picture 2" descr="Soubor:Byzantinischer Mosaizist um 1000 0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4005064"/>
            <a:ext cx="1728192" cy="2221432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4427984" y="6165304"/>
            <a:ext cx="1853952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http://upload.wikimedia.org/wikipedia/commons/thumb/3/3e/Byzantinischer_Mosaizist_um_1000_002.jpg/466px-Byzantinischer_Mosaizist_um_1000_002.jpg</a:t>
            </a:r>
            <a:endParaRPr lang="cs-CZ" sz="500" dirty="0"/>
          </a:p>
        </p:txBody>
      </p:sp>
      <p:pic>
        <p:nvPicPr>
          <p:cNvPr id="3076" name="Picture 4" descr="Soubor:Raphael Baptism Constantin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4005064"/>
            <a:ext cx="2897706" cy="1800200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6156176" y="5805264"/>
            <a:ext cx="3150096" cy="24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http://upload.wikimedia.org/wikipedia/commons/thumb/c/c4/Raphael_Baptism_Constantine.jpg/800px-Raphael_Baptism_Constantine.jpg</a:t>
            </a:r>
            <a:endParaRPr lang="cs-CZ" sz="5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28184" y="6165304"/>
            <a:ext cx="20399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KONSTANTIN I. VELIKÝ </a:t>
            </a:r>
          </a:p>
          <a:p>
            <a:r>
              <a:rPr lang="cs-CZ" sz="1400" dirty="0" smtClean="0"/>
              <a:t>KŘEST KONSTANTINA</a:t>
            </a:r>
            <a:endParaRPr lang="cs-CZ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ZÁNIK ZÁPADOŘÍMSKÉ ŘÍŠE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2776"/>
            <a:ext cx="4504544" cy="4800600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 smtClean="0"/>
              <a:t>Východořímská říše </a:t>
            </a:r>
            <a:r>
              <a:rPr lang="cs-CZ" dirty="0" smtClean="0"/>
              <a:t>– méně barbarských útoků, rozvoj obchodu, udržela stabilitu</a:t>
            </a:r>
          </a:p>
          <a:p>
            <a:r>
              <a:rPr lang="cs-CZ" b="1" dirty="0" smtClean="0"/>
              <a:t>Západořímská říše </a:t>
            </a:r>
            <a:r>
              <a:rPr lang="cs-CZ" dirty="0" smtClean="0"/>
              <a:t>– lidová povstání, časté útoky barbarů</a:t>
            </a:r>
          </a:p>
          <a:p>
            <a:r>
              <a:rPr lang="cs-CZ" dirty="0" smtClean="0"/>
              <a:t>410 – </a:t>
            </a:r>
            <a:r>
              <a:rPr lang="cs-CZ" b="1" dirty="0" smtClean="0"/>
              <a:t>Vizigóti</a:t>
            </a:r>
            <a:r>
              <a:rPr lang="cs-CZ" dirty="0" smtClean="0"/>
              <a:t> dobyli Řím</a:t>
            </a:r>
          </a:p>
          <a:p>
            <a:r>
              <a:rPr lang="cs-CZ" dirty="0" smtClean="0"/>
              <a:t>455 – Řím dobyt </a:t>
            </a:r>
            <a:r>
              <a:rPr lang="cs-CZ" b="1" dirty="0" smtClean="0"/>
              <a:t>Vandaly</a:t>
            </a:r>
            <a:r>
              <a:rPr lang="cs-CZ" dirty="0" smtClean="0"/>
              <a:t> – vyplenili Řím</a:t>
            </a:r>
          </a:p>
          <a:p>
            <a:r>
              <a:rPr lang="cs-CZ" b="1" dirty="0" smtClean="0"/>
              <a:t>476 – konec Západořímské říše</a:t>
            </a:r>
            <a:r>
              <a:rPr lang="cs-CZ" dirty="0" smtClean="0"/>
              <a:t> – Řím ovládnut Germány – v čele </a:t>
            </a:r>
            <a:r>
              <a:rPr lang="cs-CZ" b="1" dirty="0" smtClean="0"/>
              <a:t>Odoaker</a:t>
            </a:r>
            <a:r>
              <a:rPr lang="cs-CZ" dirty="0" smtClean="0"/>
              <a:t>, svržen poslední císař </a:t>
            </a:r>
            <a:r>
              <a:rPr lang="cs-CZ" b="1" dirty="0" smtClean="0"/>
              <a:t>Romulus Augustulus</a:t>
            </a:r>
            <a:endParaRPr lang="cs-CZ" b="1" dirty="0"/>
          </a:p>
        </p:txBody>
      </p:sp>
      <p:pic>
        <p:nvPicPr>
          <p:cNvPr id="2050" name="Picture 2" descr="http://upload.wikimedia.org/wikipedia/commons/9/9a/Heinrich_Leutemann%2C_Pl%C3%BCnderung_Roms_durch_die_Vandalen_%28c._1860%E2%80%931880%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1412776"/>
            <a:ext cx="3816424" cy="4785018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5148064" y="6165305"/>
            <a:ext cx="388843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http://upload.wikimedia.org/wikipedia/commons/9/9a/Heinrich_Leutemann%2C_Pl%C3%BCnderung_Roms_durch_die_Vandalen_%28c._1860%E2%80%931880%29.jpg</a:t>
            </a:r>
            <a:endParaRPr lang="cs-CZ" sz="5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20072" y="1340768"/>
            <a:ext cx="33270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DRANCOVÁNÍ ŘÍMA VANDALY</a:t>
            </a: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800" dirty="0" smtClean="0">
                <a:hlinkClick r:id="rId2"/>
              </a:rPr>
              <a:t>http://upload.wikimedia.org/wikipedia/commons/6/6a/She-wolf_suckles_Romulus_and_Remus.jpg</a:t>
            </a:r>
            <a:endParaRPr lang="cs-CZ" sz="800" dirty="0" smtClean="0"/>
          </a:p>
          <a:p>
            <a:r>
              <a:rPr lang="cs-CZ" sz="800" dirty="0" smtClean="0">
                <a:hlinkClick r:id="rId3"/>
              </a:rPr>
              <a:t>http://upload.wikimedia.org/wikipedia/commons/thumb/8/87/Etruscan_civilization_map.png/493px-Etruscan_civilization_map.png</a:t>
            </a:r>
            <a:r>
              <a:rPr lang="cs-CZ" sz="800" dirty="0" smtClean="0"/>
              <a:t>, CC BY-SA, autor: NormanEinstein</a:t>
            </a:r>
          </a:p>
          <a:p>
            <a:r>
              <a:rPr lang="cs-CZ" sz="800" dirty="0" smtClean="0">
                <a:hlinkClick r:id="rId4"/>
              </a:rPr>
              <a:t>http://upload.wikimedia.org/wikipedia/commons/thumb/a/a3/Maccari-Cicero.jpg/800px-Maccari-Cicero.jpg</a:t>
            </a:r>
            <a:endParaRPr lang="cs-CZ" sz="800" dirty="0" smtClean="0"/>
          </a:p>
          <a:p>
            <a:r>
              <a:rPr lang="cs-CZ" sz="800" dirty="0" smtClean="0">
                <a:hlinkClick r:id="rId5"/>
              </a:rPr>
              <a:t>http://upload.wikimedia.org/wikipedia/commons/thumb/4/44/Forum_Romanum_panorama_2.jpg/800px-Forum_Romanum_panorama_2.jpg</a:t>
            </a:r>
            <a:r>
              <a:rPr lang="cs-CZ" sz="800" dirty="0" smtClean="0"/>
              <a:t>, CC BY-SA, autor: Longbow4u</a:t>
            </a:r>
          </a:p>
          <a:p>
            <a:r>
              <a:rPr lang="cs-CZ" sz="800" dirty="0" smtClean="0"/>
              <a:t>http://upload.wikimedia.org/wikipedia/commons/d/dc/HannibalTheCarthaginian.jpg</a:t>
            </a:r>
          </a:p>
          <a:p>
            <a:r>
              <a:rPr lang="cs-CZ" sz="800" dirty="0" smtClean="0">
                <a:hlinkClick r:id="rId6"/>
              </a:rPr>
              <a:t>http://upload.wikimedia.org/wikipedia/en/thumb/9/9b/Carthaginianempire.PNG/639px-Carthaginianempire.PNG</a:t>
            </a:r>
            <a:endParaRPr lang="cs-CZ" sz="800" dirty="0" smtClean="0"/>
          </a:p>
          <a:p>
            <a:r>
              <a:rPr lang="cs-CZ" sz="800" dirty="0" smtClean="0">
                <a:hlinkClick r:id="rId7"/>
              </a:rPr>
              <a:t>http://upload.wikimedia.org/wikipedia/commons/thumb/d/dc/Hannibal3.jpg/520px-Hannibal3.jpg</a:t>
            </a:r>
            <a:endParaRPr lang="cs-CZ" sz="800" dirty="0" smtClean="0"/>
          </a:p>
          <a:p>
            <a:r>
              <a:rPr lang="cs-CZ" sz="800" dirty="0" smtClean="0">
                <a:hlinkClick r:id="rId8"/>
              </a:rPr>
              <a:t>http://upload.wikimedia.org/wikipedia/commons/3/34/Scipio.jpg</a:t>
            </a:r>
            <a:endParaRPr lang="cs-CZ" sz="800" dirty="0" smtClean="0"/>
          </a:p>
          <a:p>
            <a:r>
              <a:rPr lang="cs-CZ" sz="800" dirty="0" smtClean="0">
                <a:hlinkClick r:id="rId9"/>
              </a:rPr>
              <a:t>http://upload.wikimedia.org/wikipedia/commons/thumb/6/6a/Map_of_Rome_and_Carthage_at_the_start_of_the_Second_Punic_War.svg/800px-Map_of_Rome_and_Carthage_at_the_start_of_the_Second_Punic_War.svg.png</a:t>
            </a:r>
            <a:r>
              <a:rPr lang="cs-CZ" sz="800" dirty="0" smtClean="0"/>
              <a:t>, CC BY-SA, autor: </a:t>
            </a:r>
            <a:r>
              <a:rPr lang="cs-CZ" sz="800" b="1" dirty="0" smtClean="0"/>
              <a:t>William R. Shepherd</a:t>
            </a:r>
          </a:p>
          <a:p>
            <a:r>
              <a:rPr lang="cs-CZ" sz="800" dirty="0" smtClean="0">
                <a:hlinkClick r:id="rId10"/>
              </a:rPr>
              <a:t>http://upload.wikimedia.org/wikipedia/commons/thumb/2/26/Marius_Carthage.jpg/445px-Marius_Carthage.jpg</a:t>
            </a:r>
            <a:endParaRPr lang="cs-CZ" sz="800" dirty="0" smtClean="0"/>
          </a:p>
          <a:p>
            <a:r>
              <a:rPr lang="cs-CZ" sz="800" dirty="0" smtClean="0">
                <a:hlinkClick r:id="rId11"/>
              </a:rPr>
              <a:t>http://upload.wikimedia.org/wikipedia/commons/thumb/c/c5/Jean-Leon_Gerome_Pollice_Verso.jpg/800px-Jean-Leon_Gerome_Pollice_Verso.jpg</a:t>
            </a:r>
            <a:endParaRPr lang="cs-CZ" sz="800" dirty="0" smtClean="0"/>
          </a:p>
          <a:p>
            <a:r>
              <a:rPr lang="cs-CZ" sz="800" dirty="0" smtClean="0">
                <a:hlinkClick r:id="rId12"/>
              </a:rPr>
              <a:t>http://upload.wikimedia.org/wikipedia/commons/thumb/d/d9/Via_appia.jpg/450px-Via_appia.jpg</a:t>
            </a:r>
            <a:r>
              <a:rPr lang="cs-CZ" sz="800" dirty="0" smtClean="0"/>
              <a:t>, CC BY-SA, autor: </a:t>
            </a:r>
            <a:r>
              <a:rPr lang="cs-CZ" sz="800" dirty="0" smtClean="0">
                <a:hlinkClick r:id="rId13" tooltip="nl:User:Kleuske"/>
              </a:rPr>
              <a:t>Kleuske</a:t>
            </a:r>
            <a:r>
              <a:rPr lang="cs-CZ" sz="800" dirty="0" smtClean="0"/>
              <a:t> at </a:t>
            </a:r>
            <a:r>
              <a:rPr lang="cs-CZ" sz="800" dirty="0" smtClean="0">
                <a:hlinkClick r:id="rId14"/>
              </a:rPr>
              <a:t>nl.wikipedia</a:t>
            </a:r>
            <a:endParaRPr lang="cs-CZ" sz="800" dirty="0" smtClean="0"/>
          </a:p>
          <a:p>
            <a:r>
              <a:rPr lang="cs-CZ" sz="800" dirty="0" smtClean="0">
                <a:hlinkClick r:id="rId15"/>
              </a:rPr>
              <a:t>http://upload.wikimedia.org/wikipedia/commons/thumb/0/0f/Spartacus1.jpg/450px-Spartacus1.jpg</a:t>
            </a:r>
            <a:r>
              <a:rPr lang="cs-CZ" sz="800" dirty="0" smtClean="0"/>
              <a:t>,  CC BY-SA, autor: </a:t>
            </a:r>
            <a:r>
              <a:rPr lang="cs-CZ" sz="800" dirty="0" smtClean="0">
                <a:hlinkClick r:id="rId16" tooltip="fr:Utilisateur:Urban"/>
              </a:rPr>
              <a:t>fr:Utilisateur:Urban</a:t>
            </a:r>
            <a:endParaRPr lang="cs-CZ" sz="800" dirty="0" smtClean="0"/>
          </a:p>
          <a:p>
            <a:r>
              <a:rPr lang="cs-CZ" sz="800" dirty="0" smtClean="0">
                <a:hlinkClick r:id="rId17"/>
              </a:rPr>
              <a:t>http://upload.wikimedia.org/wikipedia/commons/thumb/8/8e/Colosseo_-_panoramica_-_Scuba_Beer.jpg/800px-Colosseo_-_panoramica_-_Scuba_Beer.jpg</a:t>
            </a:r>
            <a:r>
              <a:rPr lang="cs-CZ" sz="800" dirty="0" smtClean="0"/>
              <a:t>, CC BY-Sa, AUTOR: </a:t>
            </a:r>
            <a:r>
              <a:rPr lang="cs-CZ" sz="800" dirty="0" smtClean="0">
                <a:hlinkClick r:id="rId18"/>
              </a:rPr>
              <a:t>Scuba Beer</a:t>
            </a:r>
            <a:endParaRPr lang="cs-CZ" sz="800" dirty="0" smtClean="0"/>
          </a:p>
          <a:p>
            <a:r>
              <a:rPr lang="cs-CZ" sz="800" dirty="0" smtClean="0">
                <a:hlinkClick r:id="rId19"/>
              </a:rPr>
              <a:t>http://upload.wikimedia.org/wikipedia/commons/thumb/c/cc/Marcus_Licinius_Crassus_Louvre.jpg/369px-Marcus_Licinius_Crassus_Louvre.jpg</a:t>
            </a:r>
            <a:endParaRPr lang="cs-CZ" sz="800" dirty="0" smtClean="0"/>
          </a:p>
          <a:p>
            <a:r>
              <a:rPr lang="cs-CZ" sz="800" dirty="0" smtClean="0">
                <a:hlinkClick r:id="rId20"/>
              </a:rPr>
              <a:t>http://upload.wikimedia.org/wikipedia/commons/thumb/1/15/Giulio-cesare-enhanced_1-800x1450.jpg/331px-Giulio-cesare-enhanced_1-800x1450.jpg</a:t>
            </a:r>
            <a:endParaRPr lang="cs-CZ" sz="800" dirty="0" smtClean="0"/>
          </a:p>
          <a:p>
            <a:r>
              <a:rPr lang="cs-CZ" sz="800" dirty="0" smtClean="0">
                <a:hlinkClick r:id="rId21"/>
              </a:rPr>
              <a:t>http://upload.wikimedia.org/wikipedia/commons/thumb/a/ac/Cesar-sa_mort.jpg/800px-Cesar-sa_mort.jpg</a:t>
            </a:r>
            <a:endParaRPr lang="cs-CZ" sz="800" dirty="0" smtClean="0"/>
          </a:p>
          <a:p>
            <a:r>
              <a:rPr lang="cs-CZ" sz="800" dirty="0" smtClean="0"/>
              <a:t>http://upload.wikimedia.org/wikipedia/commons/thumb/4/44/Lawrence_Alma-Tadema-_Anthony_and_Cleopatra.JPG/800px-Lawrence_Alma-Tadema-_Anthony_and_Cleopatra.JPG</a:t>
            </a:r>
          </a:p>
          <a:p>
            <a:r>
              <a:rPr lang="cs-CZ" sz="800" dirty="0" smtClean="0">
                <a:hlinkClick r:id="rId22"/>
              </a:rPr>
              <a:t>http://upload.wikimedia.org/wikipedia/commons/e/eb/Statue-Augustus.jpg</a:t>
            </a:r>
            <a:r>
              <a:rPr lang="cs-CZ" sz="800" dirty="0" smtClean="0"/>
              <a:t>, CC BY-SA, autor: </a:t>
            </a:r>
            <a:r>
              <a:rPr lang="cs-CZ" sz="800" dirty="0" smtClean="0">
                <a:hlinkClick r:id="rId23" tooltip="User:Till.niermann"/>
              </a:rPr>
              <a:t>Till Niermann</a:t>
            </a:r>
            <a:endParaRPr lang="cs-CZ" sz="800" dirty="0" smtClean="0"/>
          </a:p>
          <a:p>
            <a:r>
              <a:rPr lang="cs-CZ" sz="800" dirty="0" smtClean="0">
                <a:hlinkClick r:id="rId24"/>
              </a:rPr>
              <a:t>http://upload.wikimedia.org/wikipedia/commons/thumb/c/c8/Claudio_41_-_54dC_jpg.jpg/800px-Claudio_41_-_54dC_jpg.jpg</a:t>
            </a:r>
            <a:r>
              <a:rPr lang="cs-CZ" sz="800" dirty="0" smtClean="0"/>
              <a:t>, CC BY-SA, autor: </a:t>
            </a:r>
            <a:r>
              <a:rPr lang="cs-CZ" sz="800" dirty="0" smtClean="0">
                <a:hlinkClick r:id="rId25" tooltip="User:Cristiano64"/>
              </a:rPr>
              <a:t>Cristiano64</a:t>
            </a:r>
            <a:endParaRPr lang="cs-CZ" sz="800" dirty="0" smtClean="0"/>
          </a:p>
          <a:p>
            <a:r>
              <a:rPr lang="cs-CZ" sz="800" dirty="0" smtClean="0">
                <a:hlinkClick r:id="rId26"/>
              </a:rPr>
              <a:t>http://upload.wikimedia.org/wikipedia/commons/thumb/3/35/Gaius_Caesar_Caligula.jpg/438px-Gaius_Caesar_Caligula.jpg</a:t>
            </a:r>
            <a:r>
              <a:rPr lang="cs-CZ" sz="800" dirty="0" smtClean="0"/>
              <a:t>, CC BY-SA, autor: Louis le Grand</a:t>
            </a:r>
          </a:p>
          <a:p>
            <a:r>
              <a:rPr lang="cs-CZ" sz="800" dirty="0" smtClean="0">
                <a:hlinkClick r:id="rId27"/>
              </a:rPr>
              <a:t>http://upload.wikimedia.org/wikipedia/commons/a/aa/John_William_Waterhouse_-_The_Remorse_of_the_Emperor_Nero_after_the_Murder_of_his_Mother.JPG</a:t>
            </a:r>
            <a:endParaRPr lang="cs-CZ" sz="800" dirty="0" smtClean="0"/>
          </a:p>
          <a:p>
            <a:r>
              <a:rPr lang="cs-CZ" sz="800" dirty="0" smtClean="0">
                <a:hlinkClick r:id="rId28"/>
              </a:rPr>
              <a:t>http://upload.wikimedia.org/wikipedia/commons/3/30/Hadrian%27s_Wall_view_near_Greenhead.jpg</a:t>
            </a:r>
            <a:r>
              <a:rPr lang="cs-CZ" sz="800" dirty="0" smtClean="0"/>
              <a:t>, CC BY-SA, autor: </a:t>
            </a:r>
            <a:r>
              <a:rPr lang="cs-CZ" sz="800" dirty="0" smtClean="0">
                <a:hlinkClick r:id="rId29"/>
              </a:rPr>
              <a:t>Mark Burnett</a:t>
            </a:r>
            <a:endParaRPr lang="cs-CZ" sz="800" dirty="0" smtClean="0"/>
          </a:p>
          <a:p>
            <a:r>
              <a:rPr lang="cs-CZ" sz="800" dirty="0" smtClean="0"/>
              <a:t>http://upload.wikimedia.org/wikipedia/commons/thumb/3/3f/Marcus_Aurelius_Glyptothek_Munich.jpg/383px-Marcus_Aurelius_Glyptothek_Munich.jpg</a:t>
            </a:r>
          </a:p>
          <a:p>
            <a:r>
              <a:rPr lang="cs-CZ" sz="800" dirty="0" smtClean="0"/>
              <a:t>http://upload.wikimedia.org/wikipedia/commons/thumb/3/3e/Byzantinischer_Mosaizist_um_1000_002.jpg/466px-Byzantinischer_Mosaizist_um_1000_002.jpg</a:t>
            </a:r>
          </a:p>
          <a:p>
            <a:r>
              <a:rPr lang="cs-CZ" sz="800" dirty="0" smtClean="0">
                <a:hlinkClick r:id="rId30"/>
              </a:rPr>
              <a:t>http://upload.wikimedia.org/wikipedia/commons/thumb/c/c4/Raphael_Baptism_Constantine.jpg/800px-Raphael_Baptism_Constantine.jpg</a:t>
            </a:r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6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6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version>
  <revision id="1.0.37047.0"/>
</version>
</file>

<file path=customXml/itemProps1.xml><?xml version="1.0" encoding="utf-8"?>
<ds:datastoreItem xmlns:ds="http://schemas.openxmlformats.org/officeDocument/2006/customXml" ds:itemID="{70D372C6-3C5F-4B9F-9F58-858B8BAF701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896</TotalTime>
  <Words>940</Words>
  <Application>Microsoft Office PowerPoint</Application>
  <PresentationFormat>Předvádění na obrazovce (4:3)</PresentationFormat>
  <Paragraphs>255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Slunovrat</vt:lpstr>
      <vt:lpstr>Snímek 1</vt:lpstr>
      <vt:lpstr>Snímek 2</vt:lpstr>
      <vt:lpstr>STAROVĚKÝ ŘÍM</vt:lpstr>
      <vt:lpstr>DOBA KRÁLOVSKÁ</vt:lpstr>
      <vt:lpstr>ŘÍMSKÁ REPUBLIKA</vt:lpstr>
      <vt:lpstr>PUNSKÉ VÁLKY</vt:lpstr>
      <vt:lpstr>BITVY PUNSKÝCH VÁLEK</vt:lpstr>
      <vt:lpstr>ŘÍMSKÁ ARMÁDA A REFORMY</vt:lpstr>
      <vt:lpstr>GLADIÁTOŘI</vt:lpstr>
      <vt:lpstr>SPARTAKUS</vt:lpstr>
      <vt:lpstr>1. TRIUMVIRÁT A CAESAR</vt:lpstr>
      <vt:lpstr>II. TRIUMVIRÁT</vt:lpstr>
      <vt:lpstr>CÍSAŘSTVÍ</vt:lpstr>
      <vt:lpstr>DALŠÍ CÍSAŘI</vt:lpstr>
      <vt:lpstr>ŘÍM ZA CLAUDIA</vt:lpstr>
      <vt:lpstr>Adoptivní císaři bez ohledu na příbuznost</vt:lpstr>
      <vt:lpstr>DOMINÁT</vt:lpstr>
      <vt:lpstr>ZÁNIK ZÁPADOŘÍMSKÉ ŘÍŠE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hasli</dc:creator>
  <cp:lastModifiedBy>Soňa</cp:lastModifiedBy>
  <cp:revision>66</cp:revision>
  <dcterms:created xsi:type="dcterms:W3CDTF">2012-10-22T07:27:27Z</dcterms:created>
  <dcterms:modified xsi:type="dcterms:W3CDTF">2012-12-03T17:40:16Z</dcterms:modified>
</cp:coreProperties>
</file>