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4" r:id="rId4"/>
    <p:sldId id="265" r:id="rId5"/>
    <p:sldId id="266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VY_22_INOVACE_36_Oblíbené věci - 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Oblíbené věci - opakování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VY_22_INOVACE_36_Oblíbené věci - opakování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Oblíbené věci - opakování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kreslí své oblíbené věci dle zadání.</a:t>
            </a:r>
            <a:r>
              <a:rPr lang="cs-CZ" baseline="0" dirty="0" smtClean="0"/>
              <a:t> Slouží k opakování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51486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vpisují pod obrázky vhodná slova. Slouží k opakování slovní zásoby 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7358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kontrole předchozího listu. Žáci si kontrolují správnost slovíček i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4119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1.png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12" Type="http://schemas.openxmlformats.org/officeDocument/2006/relationships/image" Target="../media/image1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microsoft.com/office/2007/relationships/hdphoto" Target="../media/hdphoto1.wdp"/><Relationship Id="rId5" Type="http://schemas.openxmlformats.org/officeDocument/2006/relationships/image" Target="../media/image4.wmf"/><Relationship Id="rId15" Type="http://schemas.openxmlformats.org/officeDocument/2006/relationships/image" Target="../media/image13.wmf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wmf"/><Relationship Id="rId1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1.png"/><Relationship Id="rId3" Type="http://schemas.openxmlformats.org/officeDocument/2006/relationships/image" Target="../media/image2.wmf"/><Relationship Id="rId7" Type="http://schemas.openxmlformats.org/officeDocument/2006/relationships/image" Target="../media/image6.png"/><Relationship Id="rId12" Type="http://schemas.openxmlformats.org/officeDocument/2006/relationships/image" Target="../media/image10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microsoft.com/office/2007/relationships/hdphoto" Target="../media/hdphoto1.wdp"/><Relationship Id="rId5" Type="http://schemas.openxmlformats.org/officeDocument/2006/relationships/image" Target="../media/image4.wmf"/><Relationship Id="rId15" Type="http://schemas.openxmlformats.org/officeDocument/2006/relationships/image" Target="../media/image13.wmf"/><Relationship Id="rId10" Type="http://schemas.openxmlformats.org/officeDocument/2006/relationships/image" Target="../media/image9.png"/><Relationship Id="rId4" Type="http://schemas.openxmlformats.org/officeDocument/2006/relationships/image" Target="../media/image3.jpeg"/><Relationship Id="rId9" Type="http://schemas.openxmlformats.org/officeDocument/2006/relationships/image" Target="../media/image8.wmf"/><Relationship Id="rId1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299205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je určena k opakování slovní zásoby ,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pro samostatnou práci žáků jako pracovní list. Může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být též využita ke společné práci žáků s učitelem.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</a:t>
            </a:r>
          </a:p>
          <a:p>
            <a:r>
              <a:rPr lang="cs-CZ" sz="2800" dirty="0" smtClean="0"/>
              <a:t>Metodické pokyny: dokreslování  obrázků k textu, doplňování textu k obrázkům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Draw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</a:t>
            </a:r>
            <a:r>
              <a:rPr lang="cs-CZ" sz="2800" dirty="0" err="1" smtClean="0"/>
              <a:t>favourite</a:t>
            </a:r>
            <a:r>
              <a:rPr lang="cs-CZ" sz="2800" dirty="0" smtClean="0"/>
              <a:t> </a:t>
            </a:r>
            <a:r>
              <a:rPr lang="cs-CZ" sz="2800" dirty="0" err="1" smtClean="0"/>
              <a:t>things</a:t>
            </a:r>
            <a:r>
              <a:rPr lang="cs-CZ" sz="2800" dirty="0" smtClean="0"/>
              <a:t>. Nakresli své oblíbené věci.</a:t>
            </a:r>
            <a:br>
              <a:rPr lang="cs-CZ" sz="2800" dirty="0" smtClean="0"/>
            </a:br>
            <a:r>
              <a:rPr lang="cs-CZ" sz="2000" dirty="0" err="1"/>
              <a:t>n</a:t>
            </a:r>
            <a:r>
              <a:rPr lang="cs-CZ" sz="2000" dirty="0" err="1" smtClean="0"/>
              <a:t>ame</a:t>
            </a:r>
            <a:r>
              <a:rPr lang="cs-CZ" sz="2000" dirty="0" smtClean="0"/>
              <a:t>: ………………………………………..    </a:t>
            </a:r>
            <a:r>
              <a:rPr lang="cs-CZ" sz="2000" dirty="0" err="1"/>
              <a:t>d</a:t>
            </a:r>
            <a:r>
              <a:rPr lang="cs-CZ" sz="2000" dirty="0" err="1" smtClean="0"/>
              <a:t>ate</a:t>
            </a:r>
            <a:r>
              <a:rPr lang="cs-CZ" sz="2000" dirty="0" smtClean="0"/>
              <a:t>: ………………………….</a:t>
            </a:r>
            <a:endParaRPr lang="cs-CZ" sz="20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58153523"/>
              </p:ext>
            </p:extLst>
          </p:nvPr>
        </p:nvGraphicFramePr>
        <p:xfrm>
          <a:off x="467544" y="908720"/>
          <a:ext cx="8229600" cy="5838368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my mobile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my </a:t>
                      </a:r>
                      <a:r>
                        <a:rPr lang="cs-CZ" sz="1800" dirty="0" err="1" smtClean="0"/>
                        <a:t>ball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my table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my </a:t>
                      </a:r>
                      <a:r>
                        <a:rPr lang="cs-CZ" sz="1800" dirty="0" err="1" smtClean="0"/>
                        <a:t>bag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bed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pet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T-</a:t>
                      </a:r>
                      <a:r>
                        <a:rPr lang="cs-CZ" dirty="0" err="1" smtClean="0"/>
                        <a:t>shirt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pen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book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socks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pencil</a:t>
                      </a:r>
                      <a:r>
                        <a:rPr lang="cs-CZ" dirty="0" smtClean="0"/>
                        <a:t>-case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</a:t>
                      </a:r>
                      <a:r>
                        <a:rPr lang="cs-CZ" dirty="0" err="1" smtClean="0"/>
                        <a:t>toy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7947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Write</a:t>
            </a:r>
            <a:r>
              <a:rPr lang="cs-CZ" sz="2400" dirty="0" smtClean="0"/>
              <a:t> </a:t>
            </a:r>
            <a:r>
              <a:rPr lang="cs-CZ" sz="2400" dirty="0" err="1" smtClean="0"/>
              <a:t>words</a:t>
            </a:r>
            <a:r>
              <a:rPr lang="cs-CZ" sz="2400" dirty="0"/>
              <a:t> </a:t>
            </a:r>
            <a:r>
              <a:rPr lang="cs-CZ" sz="2400" dirty="0" smtClean="0"/>
              <a:t>and </a:t>
            </a:r>
            <a:r>
              <a:rPr lang="cs-CZ" sz="2400" dirty="0" err="1" smtClean="0"/>
              <a:t>colour</a:t>
            </a:r>
            <a:r>
              <a:rPr lang="cs-CZ" sz="2400" dirty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pictures</a:t>
            </a:r>
            <a:r>
              <a:rPr lang="cs-CZ" sz="2400" dirty="0" smtClean="0"/>
              <a:t>. Piš slova a vybarvi obrázky.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604428255"/>
              </p:ext>
            </p:extLst>
          </p:nvPr>
        </p:nvGraphicFramePr>
        <p:xfrm>
          <a:off x="467544" y="908720"/>
          <a:ext cx="8229600" cy="5838368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Users\ProchazkovaE\AppData\Local\Microsoft\Windows\Temporary Internet Files\Content.IE5\OJV14C8I\MC900412556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96752"/>
            <a:ext cx="992194" cy="984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MMHF5AC4\MP900289863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6384" y="1073846"/>
            <a:ext cx="1828800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VA2H4KKW\MC900113360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07829"/>
            <a:ext cx="951913" cy="1162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R6TMH8UR\MC900057016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07829"/>
            <a:ext cx="1629451" cy="1228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LWFA20Q\MC900441341[2].png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1729276" cy="172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JDMGALS6\MC900411900[1].wmf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8865" y="2927219"/>
            <a:ext cx="1411087" cy="1292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R6TMH8UR\MC900413448[1].wmf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6902" y="2856006"/>
            <a:ext cx="904884" cy="136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VA2H4KKW\MP90040524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5507" y="3115031"/>
            <a:ext cx="1546812" cy="110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O5OWQL3P\MC900411862[1].wmf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4908" y="4869160"/>
            <a:ext cx="998564" cy="151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O5OWQL3P\MC900436209[1].png"/>
          <p:cNvPicPr>
            <a:picLocks noChangeAspect="1" noChangeArrowheads="1"/>
          </p:cNvPicPr>
          <p:nvPr/>
        </p:nvPicPr>
        <p:blipFill>
          <a:blip r:embed="rId1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68093" y="4819777"/>
            <a:ext cx="1106670" cy="156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VA2H4KKW\MC900034160[1].wmf"/>
          <p:cNvPicPr>
            <a:picLocks noChangeAspect="1" noChangeArrowheads="1"/>
          </p:cNvPicPr>
          <p:nvPr/>
        </p:nvPicPr>
        <p:blipFill>
          <a:blip r:embed="rId1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8336" y="5208592"/>
            <a:ext cx="1956764" cy="117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R6TMH8UR\MC900311020[1].wmf"/>
          <p:cNvPicPr>
            <a:picLocks noChangeAspect="1" noChangeArrowheads="1"/>
          </p:cNvPicPr>
          <p:nvPr/>
        </p:nvPicPr>
        <p:blipFill>
          <a:blip r:embed="rId1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9017" y="5037751"/>
            <a:ext cx="1203347" cy="112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6485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Write</a:t>
            </a:r>
            <a:r>
              <a:rPr lang="cs-CZ" sz="2400" dirty="0" smtClean="0"/>
              <a:t> </a:t>
            </a:r>
            <a:r>
              <a:rPr lang="cs-CZ" sz="2400" dirty="0" err="1" smtClean="0"/>
              <a:t>words</a:t>
            </a:r>
            <a:r>
              <a:rPr lang="cs-CZ" sz="2400" dirty="0"/>
              <a:t> </a:t>
            </a:r>
            <a:r>
              <a:rPr lang="cs-CZ" sz="2400" dirty="0" smtClean="0"/>
              <a:t>and </a:t>
            </a:r>
            <a:r>
              <a:rPr lang="cs-CZ" sz="2400" dirty="0" err="1" smtClean="0"/>
              <a:t>colour</a:t>
            </a:r>
            <a:r>
              <a:rPr lang="cs-CZ" sz="2400" dirty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pictures</a:t>
            </a:r>
            <a:r>
              <a:rPr lang="cs-CZ" sz="2400" dirty="0" smtClean="0"/>
              <a:t>. Piš slova a vybarvi obrázky.</a:t>
            </a:r>
            <a:endParaRPr lang="cs-CZ" sz="24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017969332"/>
              </p:ext>
            </p:extLst>
          </p:nvPr>
        </p:nvGraphicFramePr>
        <p:xfrm>
          <a:off x="467544" y="908720"/>
          <a:ext cx="8229600" cy="5838368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158417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 </a:t>
                      </a:r>
                      <a:r>
                        <a:rPr lang="cs-CZ" sz="1800" dirty="0" err="1" smtClean="0"/>
                        <a:t>ball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 </a:t>
                      </a:r>
                      <a:r>
                        <a:rPr lang="cs-CZ" sz="1800" dirty="0" err="1" smtClean="0"/>
                        <a:t>telephone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 </a:t>
                      </a:r>
                      <a:r>
                        <a:rPr lang="cs-CZ" sz="1800" dirty="0" err="1" smtClean="0"/>
                        <a:t>skirt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 T-</a:t>
                      </a:r>
                      <a:r>
                        <a:rPr lang="cs-CZ" sz="1800" dirty="0" err="1" smtClean="0"/>
                        <a:t>shirt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computer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yoghurt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chips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fish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84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pen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cat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elephant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</a:t>
                      </a:r>
                      <a:r>
                        <a:rPr lang="cs-CZ" dirty="0" err="1" smtClean="0"/>
                        <a:t>bed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Users\ProchazkovaE\AppData\Local\Microsoft\Windows\Temporary Internet Files\Content.IE5\OJV14C8I\MC900412556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196752"/>
            <a:ext cx="992194" cy="984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MMHF5AC4\MP900289863[1].jpg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6384" y="1073846"/>
            <a:ext cx="1828800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VA2H4KKW\MC900113360[1].wmf"/>
          <p:cNvPicPr>
            <a:picLocks noChangeAspect="1" noChangeArrowheads="1"/>
          </p:cNvPicPr>
          <p:nvPr/>
        </p:nvPicPr>
        <p:blipFill>
          <a:blip r:embed="rId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07829"/>
            <a:ext cx="951913" cy="1162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R6TMH8UR\MC900057016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07829"/>
            <a:ext cx="1629451" cy="1228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LWFA20Q\MC900441341[2].png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08920"/>
            <a:ext cx="1729276" cy="1729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JDMGALS6\MC900411900[1].wmf"/>
          <p:cNvPicPr>
            <a:picLocks noChangeAspect="1" noChangeArrowheads="1"/>
          </p:cNvPicPr>
          <p:nvPr/>
        </p:nvPicPr>
        <p:blipFill>
          <a:blip r:embed="rId8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8865" y="2927219"/>
            <a:ext cx="1411087" cy="1292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R6TMH8UR\MC900413448[1].wmf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6902" y="2856006"/>
            <a:ext cx="904884" cy="136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VA2H4KKW\MP900405246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05507" y="3115031"/>
            <a:ext cx="1546812" cy="110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O5OWQL3P\MC900411862[1].wmf"/>
          <p:cNvPicPr>
            <a:picLocks noChangeAspect="1" noChangeArrowheads="1"/>
          </p:cNvPicPr>
          <p:nvPr/>
        </p:nvPicPr>
        <p:blipFill>
          <a:blip r:embed="rId1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4908" y="4869160"/>
            <a:ext cx="998564" cy="151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O5OWQL3P\MC900436209[1].png"/>
          <p:cNvPicPr>
            <a:picLocks noChangeAspect="1" noChangeArrowheads="1"/>
          </p:cNvPicPr>
          <p:nvPr/>
        </p:nvPicPr>
        <p:blipFill>
          <a:blip r:embed="rId1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68093" y="4819777"/>
            <a:ext cx="1106670" cy="156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VA2H4KKW\MC900034160[1].wmf"/>
          <p:cNvPicPr>
            <a:picLocks noChangeAspect="1" noChangeArrowheads="1"/>
          </p:cNvPicPr>
          <p:nvPr/>
        </p:nvPicPr>
        <p:blipFill>
          <a:blip r:embed="rId1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8336" y="5208592"/>
            <a:ext cx="1956764" cy="1173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R6TMH8UR\MC900311020[1].wmf"/>
          <p:cNvPicPr>
            <a:picLocks noChangeAspect="1" noChangeArrowheads="1"/>
          </p:cNvPicPr>
          <p:nvPr/>
        </p:nvPicPr>
        <p:blipFill>
          <a:blip r:embed="rId15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9017" y="5037751"/>
            <a:ext cx="1203347" cy="1126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71712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</TotalTime>
  <Words>235</Words>
  <Application>Microsoft Office PowerPoint</Application>
  <PresentationFormat>Předvádění na obrazovce (4:3)</PresentationFormat>
  <Paragraphs>50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Draw your favourite things. Nakresli své oblíbené věci. name: ………………………………………..    date: ………………………….</vt:lpstr>
      <vt:lpstr>Write words and colour the pictures. Piš slova a vybarvi obrázky.</vt:lpstr>
      <vt:lpstr>Write words and colour the pictures. Piš slova a vybarvi obrázky.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61</cp:revision>
  <dcterms:created xsi:type="dcterms:W3CDTF">2011-08-21T15:31:45Z</dcterms:created>
  <dcterms:modified xsi:type="dcterms:W3CDTF">2012-03-09T22:33:19Z</dcterms:modified>
</cp:coreProperties>
</file>