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http://upload.wikimedia.org/wikipedia/commons/6/6e/Plastic_tape_measure.jpg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domacitechnika.cz</a:t>
            </a:r>
            <a:r>
              <a:rPr lang="cs-CZ" dirty="0" smtClean="0"/>
              <a:t>/</a:t>
            </a:r>
            <a:r>
              <a:rPr lang="cs-CZ" dirty="0" err="1" smtClean="0"/>
              <a:t>datazbozi</a:t>
            </a:r>
            <a:r>
              <a:rPr lang="cs-CZ" dirty="0" smtClean="0"/>
              <a:t>/k/</a:t>
            </a:r>
            <a:r>
              <a:rPr lang="cs-CZ" dirty="0" err="1" smtClean="0"/>
              <a:t>komelon</a:t>
            </a:r>
            <a:r>
              <a:rPr lang="cs-CZ" dirty="0" smtClean="0"/>
              <a:t>-metr-</a:t>
            </a:r>
            <a:r>
              <a:rPr lang="cs-CZ" dirty="0" err="1" smtClean="0"/>
              <a:t>kmc</a:t>
            </a:r>
            <a:r>
              <a:rPr lang="cs-CZ" dirty="0" smtClean="0"/>
              <a:t>-8074n-8mx25-</a:t>
            </a:r>
            <a:r>
              <a:rPr lang="cs-CZ" dirty="0" err="1" smtClean="0"/>
              <a:t>komelon</a:t>
            </a:r>
            <a:r>
              <a:rPr lang="cs-CZ" dirty="0" smtClean="0"/>
              <a:t>-z-m10008k-</a:t>
            </a:r>
            <a:r>
              <a:rPr lang="cs-CZ" dirty="0" err="1" smtClean="0"/>
              <a:t>domatech</a:t>
            </a:r>
            <a:r>
              <a:rPr lang="cs-CZ" dirty="0" smtClean="0"/>
              <a:t>-f1.jpg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0A244F5-E473-4B78-B37B-0EAFD929D94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Jednotky délky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24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Jednotky délky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500" dirty="0" smtClean="0"/>
              <a:t>milimetr		mm</a:t>
            </a:r>
          </a:p>
          <a:p>
            <a:r>
              <a:rPr lang="cs-CZ" sz="4500" dirty="0" smtClean="0"/>
              <a:t>centimetr	cm</a:t>
            </a:r>
          </a:p>
          <a:p>
            <a:r>
              <a:rPr lang="cs-CZ" sz="4500" dirty="0" smtClean="0"/>
              <a:t>decimetr		dm</a:t>
            </a:r>
          </a:p>
          <a:p>
            <a:r>
              <a:rPr lang="cs-CZ" sz="4500" dirty="0" smtClean="0"/>
              <a:t>metr			m</a:t>
            </a:r>
          </a:p>
          <a:p>
            <a:r>
              <a:rPr lang="cs-CZ" sz="4500" dirty="0" smtClean="0"/>
              <a:t>kilometr		km</a:t>
            </a:r>
            <a:endParaRPr lang="cs-CZ" sz="4500" dirty="0"/>
          </a:p>
        </p:txBody>
      </p:sp>
      <p:pic>
        <p:nvPicPr>
          <p:cNvPr id="15362" name="Picture 2" descr="http://upload.wikimedia.org/wikipedia/commons/6/6e/Plastic_tape_measur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56" b="97356" l="3846" r="99199">
                        <a14:backgroundMark x1="37821" y1="50962" x2="22276" y2="63942"/>
                        <a14:backgroundMark x1="81090" y1="51923" x2="91186" y2="71154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348371" cy="2232248"/>
          </a:xfrm>
          <a:prstGeom prst="rect">
            <a:avLst/>
          </a:prstGeom>
          <a:noFill/>
        </p:spPr>
      </p:pic>
      <p:pic>
        <p:nvPicPr>
          <p:cNvPr id="15364" name="Picture 4" descr="http://www.domacitechnika.cz/datazbozi/k/komelon-metr-kmc-8074n-8mx25-komelon-z-m10008k-domatech-f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3125" b="75469" l="10000" r="90000"/>
                    </a14:imgEffect>
                  </a14:imgLayer>
                </a14:imgProps>
              </a:ext>
            </a:extLst>
          </a:blip>
          <a:srcRect t="22222" b="18519"/>
          <a:stretch>
            <a:fillRect/>
          </a:stretch>
        </p:blipFill>
        <p:spPr bwMode="auto">
          <a:xfrm>
            <a:off x="4932040" y="4181084"/>
            <a:ext cx="4077454" cy="24162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Převody jednotek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1278707"/>
          </a:xfrm>
        </p:spPr>
        <p:txBody>
          <a:bodyPr/>
          <a:lstStyle/>
          <a:p>
            <a:r>
              <a:rPr lang="cs-CZ" dirty="0" smtClean="0"/>
              <a:t>1 m = 10 dm</a:t>
            </a:r>
          </a:p>
          <a:p>
            <a:pPr lvl="1"/>
            <a:r>
              <a:rPr lang="cs-CZ" dirty="0" smtClean="0"/>
              <a:t>při převodu z metru na decimetry násobíme 10ti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726357"/>
            <a:ext cx="8568952" cy="127870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m = 100 cm</a:t>
            </a:r>
          </a:p>
          <a:p>
            <a:pPr marL="640080" marR="0" lvl="1" indent="-22860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ct val="90000"/>
              <a:buFontTx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 převodu z metru na centimetry násobíme stem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3861048"/>
            <a:ext cx="8784976" cy="127870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m = 1000 mm</a:t>
            </a:r>
          </a:p>
          <a:p>
            <a:pPr marL="640080" marR="0" lvl="1" indent="-22860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ct val="90000"/>
              <a:buFontTx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 převodu z metru na milimetry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násobíme tisícem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121496" y="1639024"/>
            <a:ext cx="3106688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(x 100)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5 m = ......cm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8 m = ......cm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3 m = ......cm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12 m =.....cm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10 m =.....cm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0 m = ......cm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6 m = ......cm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15 m =.....cm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868144" y="1628800"/>
            <a:ext cx="3106688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(x 1000)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5 m = ........mm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8 m = ........mm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3 m = ........mm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12 m =.......mm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10 m =.......mm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0 m =.........mm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6 m =.........mm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15 m =.......mm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41176" y="1646237"/>
            <a:ext cx="2746648" cy="45262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(x 10)</a:t>
            </a:r>
          </a:p>
          <a:p>
            <a:pPr>
              <a:buNone/>
            </a:pPr>
            <a:r>
              <a:rPr lang="cs-CZ" dirty="0" smtClean="0"/>
              <a:t>5 m = ......dm</a:t>
            </a:r>
          </a:p>
          <a:p>
            <a:pPr>
              <a:buNone/>
            </a:pPr>
            <a:r>
              <a:rPr lang="cs-CZ" dirty="0" smtClean="0"/>
              <a:t>8 m = ......dm</a:t>
            </a:r>
          </a:p>
          <a:p>
            <a:pPr>
              <a:buNone/>
            </a:pPr>
            <a:r>
              <a:rPr lang="cs-CZ" dirty="0" smtClean="0"/>
              <a:t>3 m = ......dm</a:t>
            </a:r>
          </a:p>
          <a:p>
            <a:pPr>
              <a:buNone/>
            </a:pPr>
            <a:r>
              <a:rPr lang="cs-CZ" dirty="0" smtClean="0"/>
              <a:t>12 m =.....dm</a:t>
            </a:r>
          </a:p>
          <a:p>
            <a:pPr>
              <a:buNone/>
            </a:pPr>
            <a:r>
              <a:rPr lang="cs-CZ" dirty="0" smtClean="0"/>
              <a:t>10 m =.....dm</a:t>
            </a:r>
          </a:p>
          <a:p>
            <a:pPr>
              <a:buNone/>
            </a:pPr>
            <a:r>
              <a:rPr lang="cs-CZ" dirty="0" smtClean="0"/>
              <a:t>0 m = ......dm</a:t>
            </a:r>
          </a:p>
          <a:p>
            <a:pPr>
              <a:buNone/>
            </a:pPr>
            <a:r>
              <a:rPr lang="cs-CZ" dirty="0" smtClean="0"/>
              <a:t>6 m = ......dm</a:t>
            </a:r>
          </a:p>
          <a:p>
            <a:pPr>
              <a:buNone/>
            </a:pPr>
            <a:r>
              <a:rPr lang="cs-CZ" dirty="0" smtClean="0"/>
              <a:t>15 m =.....dm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987824" y="1700808"/>
            <a:ext cx="72008" cy="4536504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796136" y="1700808"/>
            <a:ext cx="72008" cy="4536504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Převody jednotek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1278707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 dm = 10 cm</a:t>
            </a:r>
          </a:p>
          <a:p>
            <a:pPr lvl="1"/>
            <a:r>
              <a:rPr lang="cs-CZ" dirty="0" smtClean="0"/>
              <a:t>při převodu z decimetru na centimetry násobíme 10ti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726357"/>
            <a:ext cx="8568952" cy="1278707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dm = 100 mm</a:t>
            </a:r>
          </a:p>
          <a:p>
            <a:pPr marL="640080" marR="0" lvl="1" indent="-22860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ct val="90000"/>
              <a:buFontTx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 převodu z decimetru na milimetry násobíme stem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3861048"/>
            <a:ext cx="8676456" cy="1278707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cm = 10 mm</a:t>
            </a:r>
          </a:p>
          <a:p>
            <a:pPr marL="640080" marR="0" lvl="1" indent="-22860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ct val="90000"/>
              <a:buFontTx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 převodu z centimetru na milimetry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násobíme 10ti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4886597"/>
            <a:ext cx="8424936" cy="1278707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km = 1000 m</a:t>
            </a:r>
          </a:p>
          <a:p>
            <a:pPr marL="640080" marR="0" lvl="1" indent="-22860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ct val="90000"/>
              <a:buFontTx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 převodu z kilometru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metry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násobíme tisícem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059832" y="1639024"/>
            <a:ext cx="3106688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(x 100)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5 dm =....mm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8 dm =....mm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3 dm =....mm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12 dm =...mm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10 dm =...mm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0 dm =.....mm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6 dm =.....mm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15 dm =...mm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868144" y="1628800"/>
            <a:ext cx="3106688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(x 1000)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5 km = ........m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8 km = ........m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3 km = ........m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12 km =.......m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41176" y="1646237"/>
            <a:ext cx="3034680" cy="45262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(x 10)</a:t>
            </a:r>
          </a:p>
          <a:p>
            <a:pPr>
              <a:buNone/>
            </a:pPr>
            <a:r>
              <a:rPr lang="cs-CZ" dirty="0" smtClean="0"/>
              <a:t>5 dm = .....cm</a:t>
            </a:r>
          </a:p>
          <a:p>
            <a:pPr>
              <a:buNone/>
            </a:pPr>
            <a:r>
              <a:rPr lang="cs-CZ" dirty="0" smtClean="0"/>
              <a:t>8 dm = .....cm</a:t>
            </a:r>
          </a:p>
          <a:p>
            <a:pPr>
              <a:buNone/>
            </a:pPr>
            <a:r>
              <a:rPr lang="cs-CZ" dirty="0" smtClean="0"/>
              <a:t>3 dm = .....cm</a:t>
            </a:r>
          </a:p>
          <a:p>
            <a:pPr>
              <a:buNone/>
            </a:pPr>
            <a:r>
              <a:rPr lang="cs-CZ" dirty="0" smtClean="0"/>
              <a:t>12 dm =....cm</a:t>
            </a:r>
          </a:p>
          <a:p>
            <a:pPr>
              <a:buNone/>
            </a:pPr>
            <a:r>
              <a:rPr lang="cs-CZ" dirty="0" smtClean="0"/>
              <a:t>10 dm =....cm</a:t>
            </a:r>
          </a:p>
          <a:p>
            <a:pPr>
              <a:buNone/>
            </a:pPr>
            <a:r>
              <a:rPr lang="cs-CZ" dirty="0" smtClean="0"/>
              <a:t>0 dm = .....cm</a:t>
            </a:r>
          </a:p>
          <a:p>
            <a:pPr>
              <a:buNone/>
            </a:pPr>
            <a:r>
              <a:rPr lang="cs-CZ" dirty="0" smtClean="0"/>
              <a:t>6 dm = .....cm</a:t>
            </a:r>
          </a:p>
          <a:p>
            <a:pPr>
              <a:buNone/>
            </a:pPr>
            <a:r>
              <a:rPr lang="cs-CZ" dirty="0" smtClean="0"/>
              <a:t>15 dm =....cm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987824" y="1700808"/>
            <a:ext cx="72008" cy="4536504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796136" y="1700808"/>
            <a:ext cx="72008" cy="4896544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868144" y="4015288"/>
            <a:ext cx="3106688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(x 10)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5 cm = 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8 cm = 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3 cm = .....mm</a:t>
            </a:r>
          </a:p>
          <a:p>
            <a:pPr marL="292100" indent="-292100">
              <a:buClr>
                <a:schemeClr val="accent1"/>
              </a:buClr>
              <a:buSzPct val="70000"/>
            </a:pPr>
            <a:r>
              <a:rPr lang="cs-CZ" sz="3200" dirty="0" smtClean="0"/>
              <a:t>12 cm =....mm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dirty="0" smtClean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Materiál slouží k doplnění učiva o jednotkách délky.</a:t>
            </a:r>
          </a:p>
          <a:p>
            <a:endParaRPr lang="cs-CZ" dirty="0" smtClean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Materiál doporučuji prezentovat pomocí interaktivní tabule . </a:t>
            </a:r>
          </a:p>
          <a:p>
            <a:endParaRPr lang="cs-CZ" dirty="0" smtClean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Materiál byl vytvořen a pilotován ve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 smtClean="0"/>
              <a:t>http://upload.wikimedia.org/wikipedia/commons/6/6e/Plastic_tape_measure.jpg</a:t>
            </a:r>
          </a:p>
          <a:p>
            <a:r>
              <a:rPr lang="cs-CZ" sz="2000" dirty="0" smtClean="0"/>
              <a:t>http://www.</a:t>
            </a:r>
            <a:r>
              <a:rPr lang="cs-CZ" sz="2000" dirty="0" err="1" smtClean="0"/>
              <a:t>domacitechnika.cz</a:t>
            </a:r>
            <a:r>
              <a:rPr lang="cs-CZ" sz="2000" dirty="0" smtClean="0"/>
              <a:t>/</a:t>
            </a:r>
            <a:r>
              <a:rPr lang="cs-CZ" sz="2000" dirty="0" err="1" smtClean="0"/>
              <a:t>datazbozi</a:t>
            </a:r>
            <a:r>
              <a:rPr lang="cs-CZ" sz="2000" dirty="0" smtClean="0"/>
              <a:t>/k/</a:t>
            </a:r>
            <a:r>
              <a:rPr lang="cs-CZ" sz="2000" dirty="0" err="1" smtClean="0"/>
              <a:t>komelon</a:t>
            </a:r>
            <a:r>
              <a:rPr lang="cs-CZ" sz="2000" dirty="0" smtClean="0"/>
              <a:t>-metr-</a:t>
            </a:r>
            <a:r>
              <a:rPr lang="cs-CZ" sz="2000" dirty="0" err="1" smtClean="0"/>
              <a:t>kmc</a:t>
            </a:r>
            <a:r>
              <a:rPr lang="cs-CZ" sz="2000" dirty="0" smtClean="0"/>
              <a:t>-8074n-8mx25-</a:t>
            </a:r>
            <a:r>
              <a:rPr lang="cs-CZ" sz="2000" dirty="0" err="1" smtClean="0"/>
              <a:t>komelon</a:t>
            </a:r>
            <a:r>
              <a:rPr lang="cs-CZ" sz="2000" dirty="0" smtClean="0"/>
              <a:t>-z-m10008k-</a:t>
            </a:r>
            <a:r>
              <a:rPr lang="cs-CZ" sz="2000" dirty="0" err="1" smtClean="0"/>
              <a:t>domatech</a:t>
            </a:r>
            <a:r>
              <a:rPr lang="cs-CZ" sz="2000" dirty="0" smtClean="0"/>
              <a:t>-f1.jpg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364</TotalTime>
  <Words>445</Words>
  <Application>Microsoft Office PowerPoint</Application>
  <PresentationFormat>Předvádění na obrazovce (4:3)</PresentationFormat>
  <Paragraphs>105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     </vt:lpstr>
      <vt:lpstr>Jednotky délky</vt:lpstr>
      <vt:lpstr>Převody jednotek délky</vt:lpstr>
      <vt:lpstr>Příklady</vt:lpstr>
      <vt:lpstr>Převody jednotek délky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10</cp:revision>
  <dcterms:created xsi:type="dcterms:W3CDTF">2011-11-03T08:32:54Z</dcterms:created>
  <dcterms:modified xsi:type="dcterms:W3CDTF">2012-02-29T14:52:45Z</dcterms:modified>
</cp:coreProperties>
</file>