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9" r:id="rId1"/>
  </p:sldMasterIdLst>
  <p:notesMasterIdLst>
    <p:notesMasterId r:id="rId9"/>
  </p:notesMasterIdLst>
  <p:sldIdLst>
    <p:sldId id="256" r:id="rId2"/>
    <p:sldId id="257" r:id="rId3"/>
    <p:sldId id="259" r:id="rId4"/>
    <p:sldId id="260" r:id="rId5"/>
    <p:sldId id="267" r:id="rId6"/>
    <p:sldId id="263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026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600D12D-0768-4D78-946A-6B495C8D3968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58D32D8-B120-41B9-96FA-016B73DABE8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78918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58D32D8-B120-41B9-96FA-016B73DABE88}" type="slidenum">
              <a:rPr lang="cs-CZ" smtClean="0"/>
              <a:t>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-76" y="5293518"/>
            <a:ext cx="9144093" cy="1443038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355114 w 9144000"/>
              <a:gd name="connsiteY0" fmla="*/ 0 h 1562100"/>
              <a:gd name="connsiteX1" fmla="*/ 9144000 w 9144000"/>
              <a:gd name="connsiteY1" fmla="*/ 104775 h 1562100"/>
              <a:gd name="connsiteX2" fmla="*/ 9144000 w 9144000"/>
              <a:gd name="connsiteY2" fmla="*/ 361950 h 1562100"/>
              <a:gd name="connsiteX3" fmla="*/ 6334125 w 9144000"/>
              <a:gd name="connsiteY3" fmla="*/ 1562100 h 1562100"/>
              <a:gd name="connsiteX4" fmla="*/ 0 w 9144000"/>
              <a:gd name="connsiteY4" fmla="*/ 495300 h 1562100"/>
              <a:gd name="connsiteX5" fmla="*/ 355114 w 9144000"/>
              <a:gd name="connsiteY5" fmla="*/ 0 h 1562100"/>
              <a:gd name="connsiteX0" fmla="*/ 411923 w 9144000"/>
              <a:gd name="connsiteY0" fmla="*/ 83344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411923 w 9144000"/>
              <a:gd name="connsiteY5" fmla="*/ 83344 h 1457325"/>
              <a:gd name="connsiteX0" fmla="*/ 28462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8462 w 9144000"/>
              <a:gd name="connsiteY5" fmla="*/ 9525 h 1457325"/>
              <a:gd name="connsiteX0" fmla="*/ 108942 w 9144000"/>
              <a:gd name="connsiteY0" fmla="*/ 10477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108942 w 9144000"/>
              <a:gd name="connsiteY5" fmla="*/ 104775 h 1457325"/>
              <a:gd name="connsiteX0" fmla="*/ 26095 w 9144000"/>
              <a:gd name="connsiteY0" fmla="*/ 14288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6095 w 9144000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12977 w 9117905"/>
              <a:gd name="connsiteY4" fmla="*/ 311944 h 1457325"/>
              <a:gd name="connsiteX5" fmla="*/ 0 w 9117905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310 w 9117905"/>
              <a:gd name="connsiteY4" fmla="*/ 376237 h 1457325"/>
              <a:gd name="connsiteX5" fmla="*/ 0 w 9117905"/>
              <a:gd name="connsiteY5" fmla="*/ 14288 h 1457325"/>
              <a:gd name="connsiteX0" fmla="*/ 0 w 9117905"/>
              <a:gd name="connsiteY0" fmla="*/ 14288 h 1531144"/>
              <a:gd name="connsiteX1" fmla="*/ 9117905 w 9117905"/>
              <a:gd name="connsiteY1" fmla="*/ 0 h 1531144"/>
              <a:gd name="connsiteX2" fmla="*/ 9117905 w 9117905"/>
              <a:gd name="connsiteY2" fmla="*/ 257175 h 1531144"/>
              <a:gd name="connsiteX3" fmla="*/ 6308030 w 9117905"/>
              <a:gd name="connsiteY3" fmla="*/ 1531144 h 1531144"/>
              <a:gd name="connsiteX4" fmla="*/ 2310 w 9117905"/>
              <a:gd name="connsiteY4" fmla="*/ 376237 h 1531144"/>
              <a:gd name="connsiteX5" fmla="*/ 0 w 9117905"/>
              <a:gd name="connsiteY5" fmla="*/ 14288 h 1531144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17905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8994819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06070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06070"/>
              <a:gd name="connsiteY0" fmla="*/ 0 h 1435893"/>
              <a:gd name="connsiteX1" fmla="*/ 9013755 w 9106070"/>
              <a:gd name="connsiteY1" fmla="*/ 97630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2 h 1435895"/>
              <a:gd name="connsiteX1" fmla="*/ 9096602 w 9106070"/>
              <a:gd name="connsiteY1" fmla="*/ 0 h 1435895"/>
              <a:gd name="connsiteX2" fmla="*/ 9106070 w 9106070"/>
              <a:gd name="connsiteY2" fmla="*/ 242889 h 1435895"/>
              <a:gd name="connsiteX3" fmla="*/ 6260689 w 9106070"/>
              <a:gd name="connsiteY3" fmla="*/ 1435895 h 1435895"/>
              <a:gd name="connsiteX4" fmla="*/ 2310 w 9106070"/>
              <a:gd name="connsiteY4" fmla="*/ 361951 h 1435895"/>
              <a:gd name="connsiteX5" fmla="*/ 0 w 9106070"/>
              <a:gd name="connsiteY5" fmla="*/ 2 h 1435895"/>
              <a:gd name="connsiteX0" fmla="*/ 0 w 9106070"/>
              <a:gd name="connsiteY0" fmla="*/ 0 h 1435893"/>
              <a:gd name="connsiteX1" fmla="*/ 8973515 w 9106070"/>
              <a:gd name="connsiteY1" fmla="*/ 123823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7145 h 1443038"/>
              <a:gd name="connsiteX1" fmla="*/ 9089499 w 9106070"/>
              <a:gd name="connsiteY1" fmla="*/ 0 h 1443038"/>
              <a:gd name="connsiteX2" fmla="*/ 9106070 w 9106070"/>
              <a:gd name="connsiteY2" fmla="*/ 250032 h 1443038"/>
              <a:gd name="connsiteX3" fmla="*/ 6260689 w 9106070"/>
              <a:gd name="connsiteY3" fmla="*/ 1443038 h 1443038"/>
              <a:gd name="connsiteX4" fmla="*/ 2310 w 9106070"/>
              <a:gd name="connsiteY4" fmla="*/ 369094 h 1443038"/>
              <a:gd name="connsiteX5" fmla="*/ 0 w 9106070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23808 w 9089499"/>
              <a:gd name="connsiteY2" fmla="*/ 197644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4767 w 9089499"/>
              <a:gd name="connsiteY2" fmla="*/ 247650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82984 w 9089499"/>
              <a:gd name="connsiteY2" fmla="*/ 202406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130131 w 9089499"/>
              <a:gd name="connsiteY4" fmla="*/ 266700 h 1443038"/>
              <a:gd name="connsiteX5" fmla="*/ 0 w 9089499"/>
              <a:gd name="connsiteY5" fmla="*/ 7145 h 1443038"/>
              <a:gd name="connsiteX0" fmla="*/ 57 w 9089556"/>
              <a:gd name="connsiteY0" fmla="*/ 7145 h 1443038"/>
              <a:gd name="connsiteX1" fmla="*/ 9089556 w 9089556"/>
              <a:gd name="connsiteY1" fmla="*/ 0 h 1443038"/>
              <a:gd name="connsiteX2" fmla="*/ 9087191 w 9089556"/>
              <a:gd name="connsiteY2" fmla="*/ 254793 h 1443038"/>
              <a:gd name="connsiteX3" fmla="*/ 6260746 w 9089556"/>
              <a:gd name="connsiteY3" fmla="*/ 1443038 h 1443038"/>
              <a:gd name="connsiteX4" fmla="*/ 0 w 9089556"/>
              <a:gd name="connsiteY4" fmla="*/ 366713 h 1443038"/>
              <a:gd name="connsiteX5" fmla="*/ 57 w 9089556"/>
              <a:gd name="connsiteY5" fmla="*/ 7145 h 144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089556" h="1443038">
                <a:moveTo>
                  <a:pt x="57" y="7145"/>
                </a:moveTo>
                <a:lnTo>
                  <a:pt x="9089556" y="0"/>
                </a:lnTo>
                <a:cubicBezTo>
                  <a:pt x="9087979" y="82550"/>
                  <a:pt x="9088768" y="172243"/>
                  <a:pt x="9087191" y="254793"/>
                </a:cubicBezTo>
                <a:lnTo>
                  <a:pt x="6260746" y="1443038"/>
                </a:lnTo>
                <a:lnTo>
                  <a:pt x="0" y="366713"/>
                </a:lnTo>
                <a:lnTo>
                  <a:pt x="57" y="7145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4000">
                <a:schemeClr val="accent1">
                  <a:lumMod val="60000"/>
                  <a:lumOff val="40000"/>
                </a:schemeClr>
              </a:gs>
              <a:gs pos="83000">
                <a:schemeClr val="accent1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>
              <a:lnSpc>
                <a:spcPct val="100000"/>
              </a:lnSpc>
            </a:pPr>
            <a:endParaRPr lang="en-US" sz="1800" b="1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/>
          <p:nvPr/>
        </p:nvSpPr>
        <p:spPr>
          <a:xfrm>
            <a:off x="-76" y="5293518"/>
            <a:ext cx="9144093" cy="1443038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355114 w 9144000"/>
              <a:gd name="connsiteY0" fmla="*/ 0 h 1562100"/>
              <a:gd name="connsiteX1" fmla="*/ 9144000 w 9144000"/>
              <a:gd name="connsiteY1" fmla="*/ 104775 h 1562100"/>
              <a:gd name="connsiteX2" fmla="*/ 9144000 w 9144000"/>
              <a:gd name="connsiteY2" fmla="*/ 361950 h 1562100"/>
              <a:gd name="connsiteX3" fmla="*/ 6334125 w 9144000"/>
              <a:gd name="connsiteY3" fmla="*/ 1562100 h 1562100"/>
              <a:gd name="connsiteX4" fmla="*/ 0 w 9144000"/>
              <a:gd name="connsiteY4" fmla="*/ 495300 h 1562100"/>
              <a:gd name="connsiteX5" fmla="*/ 355114 w 9144000"/>
              <a:gd name="connsiteY5" fmla="*/ 0 h 1562100"/>
              <a:gd name="connsiteX0" fmla="*/ 411923 w 9144000"/>
              <a:gd name="connsiteY0" fmla="*/ 83344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411923 w 9144000"/>
              <a:gd name="connsiteY5" fmla="*/ 83344 h 1457325"/>
              <a:gd name="connsiteX0" fmla="*/ 28462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8462 w 9144000"/>
              <a:gd name="connsiteY5" fmla="*/ 9525 h 1457325"/>
              <a:gd name="connsiteX0" fmla="*/ 108942 w 9144000"/>
              <a:gd name="connsiteY0" fmla="*/ 10477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108942 w 9144000"/>
              <a:gd name="connsiteY5" fmla="*/ 104775 h 1457325"/>
              <a:gd name="connsiteX0" fmla="*/ 26095 w 9144000"/>
              <a:gd name="connsiteY0" fmla="*/ 14288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6095 w 9144000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12977 w 9117905"/>
              <a:gd name="connsiteY4" fmla="*/ 311944 h 1457325"/>
              <a:gd name="connsiteX5" fmla="*/ 0 w 9117905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310 w 9117905"/>
              <a:gd name="connsiteY4" fmla="*/ 376237 h 1457325"/>
              <a:gd name="connsiteX5" fmla="*/ 0 w 9117905"/>
              <a:gd name="connsiteY5" fmla="*/ 14288 h 1457325"/>
              <a:gd name="connsiteX0" fmla="*/ 0 w 9117905"/>
              <a:gd name="connsiteY0" fmla="*/ 14288 h 1531144"/>
              <a:gd name="connsiteX1" fmla="*/ 9117905 w 9117905"/>
              <a:gd name="connsiteY1" fmla="*/ 0 h 1531144"/>
              <a:gd name="connsiteX2" fmla="*/ 9117905 w 9117905"/>
              <a:gd name="connsiteY2" fmla="*/ 257175 h 1531144"/>
              <a:gd name="connsiteX3" fmla="*/ 6308030 w 9117905"/>
              <a:gd name="connsiteY3" fmla="*/ 1531144 h 1531144"/>
              <a:gd name="connsiteX4" fmla="*/ 2310 w 9117905"/>
              <a:gd name="connsiteY4" fmla="*/ 376237 h 1531144"/>
              <a:gd name="connsiteX5" fmla="*/ 0 w 9117905"/>
              <a:gd name="connsiteY5" fmla="*/ 14288 h 1531144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17905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8994819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06070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06070"/>
              <a:gd name="connsiteY0" fmla="*/ 0 h 1435893"/>
              <a:gd name="connsiteX1" fmla="*/ 9013755 w 9106070"/>
              <a:gd name="connsiteY1" fmla="*/ 97630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2 h 1435895"/>
              <a:gd name="connsiteX1" fmla="*/ 9096602 w 9106070"/>
              <a:gd name="connsiteY1" fmla="*/ 0 h 1435895"/>
              <a:gd name="connsiteX2" fmla="*/ 9106070 w 9106070"/>
              <a:gd name="connsiteY2" fmla="*/ 242889 h 1435895"/>
              <a:gd name="connsiteX3" fmla="*/ 6260689 w 9106070"/>
              <a:gd name="connsiteY3" fmla="*/ 1435895 h 1435895"/>
              <a:gd name="connsiteX4" fmla="*/ 2310 w 9106070"/>
              <a:gd name="connsiteY4" fmla="*/ 361951 h 1435895"/>
              <a:gd name="connsiteX5" fmla="*/ 0 w 9106070"/>
              <a:gd name="connsiteY5" fmla="*/ 2 h 1435895"/>
              <a:gd name="connsiteX0" fmla="*/ 0 w 9106070"/>
              <a:gd name="connsiteY0" fmla="*/ 0 h 1435893"/>
              <a:gd name="connsiteX1" fmla="*/ 8973515 w 9106070"/>
              <a:gd name="connsiteY1" fmla="*/ 123823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7145 h 1443038"/>
              <a:gd name="connsiteX1" fmla="*/ 9089499 w 9106070"/>
              <a:gd name="connsiteY1" fmla="*/ 0 h 1443038"/>
              <a:gd name="connsiteX2" fmla="*/ 9106070 w 9106070"/>
              <a:gd name="connsiteY2" fmla="*/ 250032 h 1443038"/>
              <a:gd name="connsiteX3" fmla="*/ 6260689 w 9106070"/>
              <a:gd name="connsiteY3" fmla="*/ 1443038 h 1443038"/>
              <a:gd name="connsiteX4" fmla="*/ 2310 w 9106070"/>
              <a:gd name="connsiteY4" fmla="*/ 369094 h 1443038"/>
              <a:gd name="connsiteX5" fmla="*/ 0 w 9106070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23808 w 9089499"/>
              <a:gd name="connsiteY2" fmla="*/ 197644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4767 w 9089499"/>
              <a:gd name="connsiteY2" fmla="*/ 247650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82984 w 9089499"/>
              <a:gd name="connsiteY2" fmla="*/ 202406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130131 w 9089499"/>
              <a:gd name="connsiteY4" fmla="*/ 266700 h 1443038"/>
              <a:gd name="connsiteX5" fmla="*/ 0 w 9089499"/>
              <a:gd name="connsiteY5" fmla="*/ 7145 h 1443038"/>
              <a:gd name="connsiteX0" fmla="*/ 57 w 9089556"/>
              <a:gd name="connsiteY0" fmla="*/ 7145 h 1443038"/>
              <a:gd name="connsiteX1" fmla="*/ 9089556 w 9089556"/>
              <a:gd name="connsiteY1" fmla="*/ 0 h 1443038"/>
              <a:gd name="connsiteX2" fmla="*/ 9087191 w 9089556"/>
              <a:gd name="connsiteY2" fmla="*/ 254793 h 1443038"/>
              <a:gd name="connsiteX3" fmla="*/ 6260746 w 9089556"/>
              <a:gd name="connsiteY3" fmla="*/ 1443038 h 1443038"/>
              <a:gd name="connsiteX4" fmla="*/ 0 w 9089556"/>
              <a:gd name="connsiteY4" fmla="*/ 366713 h 1443038"/>
              <a:gd name="connsiteX5" fmla="*/ 57 w 9089556"/>
              <a:gd name="connsiteY5" fmla="*/ 7145 h 144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089556" h="1443038">
                <a:moveTo>
                  <a:pt x="57" y="7145"/>
                </a:moveTo>
                <a:lnTo>
                  <a:pt x="9089556" y="0"/>
                </a:lnTo>
                <a:cubicBezTo>
                  <a:pt x="9087979" y="82550"/>
                  <a:pt x="9088768" y="172243"/>
                  <a:pt x="9087191" y="254793"/>
                </a:cubicBezTo>
                <a:lnTo>
                  <a:pt x="6260746" y="1443038"/>
                </a:lnTo>
                <a:lnTo>
                  <a:pt x="0" y="366713"/>
                </a:lnTo>
                <a:lnTo>
                  <a:pt x="57" y="7145"/>
                </a:lnTo>
                <a:close/>
              </a:path>
            </a:pathLst>
          </a:custGeom>
          <a:gradFill>
            <a:gsLst>
              <a:gs pos="41000">
                <a:schemeClr val="accent1">
                  <a:alpha val="0"/>
                </a:schemeClr>
              </a:gs>
              <a:gs pos="57000">
                <a:schemeClr val="accent1">
                  <a:lumMod val="40000"/>
                  <a:lumOff val="60000"/>
                </a:schemeClr>
              </a:gs>
              <a:gs pos="100000">
                <a:schemeClr val="accent1">
                  <a:alpha val="0"/>
                </a:schemeClr>
              </a:gs>
            </a:gsLst>
            <a:lin ang="6000000" scaled="0"/>
          </a:gradFill>
          <a:ln>
            <a:noFill/>
          </a:ln>
          <a:effectLst>
            <a:softEdge rad="317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>
              <a:lnSpc>
                <a:spcPct val="100000"/>
              </a:lnSpc>
            </a:pPr>
            <a:endParaRPr lang="en-US" sz="1800" b="1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Freeform 8"/>
          <p:cNvSpPr/>
          <p:nvPr/>
        </p:nvSpPr>
        <p:spPr>
          <a:xfrm>
            <a:off x="0" y="5545932"/>
            <a:ext cx="9146383" cy="1314449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33337 h 1214437"/>
              <a:gd name="connsiteX1" fmla="*/ 6305550 w 9134475"/>
              <a:gd name="connsiteY1" fmla="*/ 1100137 h 1214437"/>
              <a:gd name="connsiteX2" fmla="*/ 9044270 w 9134475"/>
              <a:gd name="connsiteY2" fmla="*/ 0 h 1214437"/>
              <a:gd name="connsiteX3" fmla="*/ 9134475 w 9134475"/>
              <a:gd name="connsiteY3" fmla="*/ 1214437 h 1214437"/>
              <a:gd name="connsiteX4" fmla="*/ 0 w 9134475"/>
              <a:gd name="connsiteY4" fmla="*/ 1214437 h 1214437"/>
              <a:gd name="connsiteX5" fmla="*/ 0 w 9134475"/>
              <a:gd name="connsiteY5" fmla="*/ 33337 h 1214437"/>
              <a:gd name="connsiteX0" fmla="*/ 0 w 9134475"/>
              <a:gd name="connsiteY0" fmla="*/ 130968 h 1312068"/>
              <a:gd name="connsiteX1" fmla="*/ 6305550 w 9134475"/>
              <a:gd name="connsiteY1" fmla="*/ 1197768 h 1312068"/>
              <a:gd name="connsiteX2" fmla="*/ 9113111 w 9134475"/>
              <a:gd name="connsiteY2" fmla="*/ 0 h 1312068"/>
              <a:gd name="connsiteX3" fmla="*/ 9134475 w 9134475"/>
              <a:gd name="connsiteY3" fmla="*/ 1312068 h 1312068"/>
              <a:gd name="connsiteX4" fmla="*/ 0 w 9134475"/>
              <a:gd name="connsiteY4" fmla="*/ 1312068 h 1312068"/>
              <a:gd name="connsiteX5" fmla="*/ 0 w 9134475"/>
              <a:gd name="connsiteY5" fmla="*/ 130968 h 1312068"/>
              <a:gd name="connsiteX0" fmla="*/ 0 w 9113111"/>
              <a:gd name="connsiteY0" fmla="*/ 130968 h 1312068"/>
              <a:gd name="connsiteX1" fmla="*/ 6305550 w 9113111"/>
              <a:gd name="connsiteY1" fmla="*/ 1197768 h 1312068"/>
              <a:gd name="connsiteX2" fmla="*/ 9113111 w 9113111"/>
              <a:gd name="connsiteY2" fmla="*/ 0 h 1312068"/>
              <a:gd name="connsiteX3" fmla="*/ 8958813 w 9113111"/>
              <a:gd name="connsiteY3" fmla="*/ 1009649 h 1312068"/>
              <a:gd name="connsiteX4" fmla="*/ 0 w 9113111"/>
              <a:gd name="connsiteY4" fmla="*/ 1312068 h 1312068"/>
              <a:gd name="connsiteX5" fmla="*/ 0 w 9113111"/>
              <a:gd name="connsiteY5" fmla="*/ 130968 h 1312068"/>
              <a:gd name="connsiteX0" fmla="*/ 0 w 9117860"/>
              <a:gd name="connsiteY0" fmla="*/ 130968 h 1314449"/>
              <a:gd name="connsiteX1" fmla="*/ 6305550 w 9117860"/>
              <a:gd name="connsiteY1" fmla="*/ 1197768 h 1314449"/>
              <a:gd name="connsiteX2" fmla="*/ 9113111 w 9117860"/>
              <a:gd name="connsiteY2" fmla="*/ 0 h 1314449"/>
              <a:gd name="connsiteX3" fmla="*/ 9117860 w 9117860"/>
              <a:gd name="connsiteY3" fmla="*/ 1314449 h 1314449"/>
              <a:gd name="connsiteX4" fmla="*/ 0 w 9117860"/>
              <a:gd name="connsiteY4" fmla="*/ 1312068 h 1314449"/>
              <a:gd name="connsiteX5" fmla="*/ 0 w 9117860"/>
              <a:gd name="connsiteY5" fmla="*/ 130968 h 13144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117860" h="1314449">
                <a:moveTo>
                  <a:pt x="0" y="130968"/>
                </a:moveTo>
                <a:lnTo>
                  <a:pt x="6305550" y="1197768"/>
                </a:lnTo>
                <a:lnTo>
                  <a:pt x="9113111" y="0"/>
                </a:lnTo>
                <a:lnTo>
                  <a:pt x="9117860" y="1314449"/>
                </a:lnTo>
                <a:lnTo>
                  <a:pt x="0" y="1312068"/>
                </a:lnTo>
                <a:lnTo>
                  <a:pt x="0" y="130968"/>
                </a:lnTo>
                <a:close/>
              </a:path>
            </a:pathLst>
          </a:custGeom>
          <a:gradFill>
            <a:gsLst>
              <a:gs pos="0">
                <a:schemeClr val="accent3">
                  <a:lumMod val="40000"/>
                  <a:lumOff val="60000"/>
                </a:schemeClr>
              </a:gs>
              <a:gs pos="50000">
                <a:schemeClr val="accent3"/>
              </a:gs>
              <a:gs pos="100000">
                <a:schemeClr val="accent3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00000"/>
              </a:lnSpc>
            </a:pPr>
            <a:endParaRPr lang="en-US" b="1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0" y="1676400"/>
            <a:ext cx="3886200" cy="1524000"/>
          </a:xfrm>
        </p:spPr>
        <p:txBody>
          <a:bodyPr anchor="b" anchorCtr="0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0" y="3203574"/>
            <a:ext cx="3886200" cy="1825625"/>
          </a:xfrm>
        </p:spPr>
        <p:txBody>
          <a:bodyPr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5262465"/>
            <a:ext cx="9144000" cy="74645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/>
          <p:cNvSpPr/>
          <p:nvPr/>
        </p:nvSpPr>
        <p:spPr>
          <a:xfrm>
            <a:off x="130" y="5502670"/>
            <a:ext cx="9144066" cy="1271150"/>
          </a:xfrm>
          <a:custGeom>
            <a:avLst/>
            <a:gdLst>
              <a:gd name="connsiteX0" fmla="*/ 9331 w 9144000"/>
              <a:gd name="connsiteY0" fmla="*/ 111968 h 1278294"/>
              <a:gd name="connsiteX1" fmla="*/ 6288833 w 9144000"/>
              <a:gd name="connsiteY1" fmla="*/ 1194319 h 1278294"/>
              <a:gd name="connsiteX2" fmla="*/ 9144000 w 9144000"/>
              <a:gd name="connsiteY2" fmla="*/ 0 h 1278294"/>
              <a:gd name="connsiteX3" fmla="*/ 9144000 w 9144000"/>
              <a:gd name="connsiteY3" fmla="*/ 83976 h 1278294"/>
              <a:gd name="connsiteX4" fmla="*/ 6279502 w 9144000"/>
              <a:gd name="connsiteY4" fmla="*/ 1278294 h 1278294"/>
              <a:gd name="connsiteX5" fmla="*/ 0 w 9144000"/>
              <a:gd name="connsiteY5" fmla="*/ 195943 h 1278294"/>
              <a:gd name="connsiteX6" fmla="*/ 9331 w 9144000"/>
              <a:gd name="connsiteY6" fmla="*/ 111968 h 1278294"/>
              <a:gd name="connsiteX0" fmla="*/ 0 w 9134669"/>
              <a:gd name="connsiteY0" fmla="*/ 111968 h 1278294"/>
              <a:gd name="connsiteX1" fmla="*/ 6279502 w 9134669"/>
              <a:gd name="connsiteY1" fmla="*/ 1194319 h 1278294"/>
              <a:gd name="connsiteX2" fmla="*/ 9134669 w 9134669"/>
              <a:gd name="connsiteY2" fmla="*/ 0 h 1278294"/>
              <a:gd name="connsiteX3" fmla="*/ 9134669 w 9134669"/>
              <a:gd name="connsiteY3" fmla="*/ 83976 h 1278294"/>
              <a:gd name="connsiteX4" fmla="*/ 6270171 w 9134669"/>
              <a:gd name="connsiteY4" fmla="*/ 1278294 h 1278294"/>
              <a:gd name="connsiteX5" fmla="*/ 171644 w 9134669"/>
              <a:gd name="connsiteY5" fmla="*/ 388824 h 1278294"/>
              <a:gd name="connsiteX6" fmla="*/ 0 w 9134669"/>
              <a:gd name="connsiteY6" fmla="*/ 111968 h 1278294"/>
              <a:gd name="connsiteX0" fmla="*/ 0 w 9134669"/>
              <a:gd name="connsiteY0" fmla="*/ 111968 h 1278294"/>
              <a:gd name="connsiteX1" fmla="*/ 6279502 w 9134669"/>
              <a:gd name="connsiteY1" fmla="*/ 1194319 h 1278294"/>
              <a:gd name="connsiteX2" fmla="*/ 9134669 w 9134669"/>
              <a:gd name="connsiteY2" fmla="*/ 0 h 1278294"/>
              <a:gd name="connsiteX3" fmla="*/ 9134669 w 9134669"/>
              <a:gd name="connsiteY3" fmla="*/ 83976 h 1278294"/>
              <a:gd name="connsiteX4" fmla="*/ 6270171 w 9134669"/>
              <a:gd name="connsiteY4" fmla="*/ 1278294 h 1278294"/>
              <a:gd name="connsiteX5" fmla="*/ 194 w 9134669"/>
              <a:gd name="connsiteY5" fmla="*/ 195943 h 1278294"/>
              <a:gd name="connsiteX6" fmla="*/ 0 w 9134669"/>
              <a:gd name="connsiteY6" fmla="*/ 111968 h 1278294"/>
              <a:gd name="connsiteX0" fmla="*/ 49877 w 9134540"/>
              <a:gd name="connsiteY0" fmla="*/ 42912 h 1278294"/>
              <a:gd name="connsiteX1" fmla="*/ 6279373 w 9134540"/>
              <a:gd name="connsiteY1" fmla="*/ 1194319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49877 w 9134540"/>
              <a:gd name="connsiteY6" fmla="*/ 42912 h 1278294"/>
              <a:gd name="connsiteX0" fmla="*/ 2252 w 9134540"/>
              <a:gd name="connsiteY0" fmla="*/ 116731 h 1278294"/>
              <a:gd name="connsiteX1" fmla="*/ 6279373 w 9134540"/>
              <a:gd name="connsiteY1" fmla="*/ 1194319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78294"/>
              <a:gd name="connsiteX1" fmla="*/ 6279373 w 9134540"/>
              <a:gd name="connsiteY1" fmla="*/ 1234801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78294"/>
              <a:gd name="connsiteX1" fmla="*/ 6307948 w 9134540"/>
              <a:gd name="connsiteY1" fmla="*/ 1189558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28287"/>
              <a:gd name="connsiteX1" fmla="*/ 6307948 w 9134540"/>
              <a:gd name="connsiteY1" fmla="*/ 1189558 h 1228287"/>
              <a:gd name="connsiteX2" fmla="*/ 9134540 w 9134540"/>
              <a:gd name="connsiteY2" fmla="*/ 0 h 1228287"/>
              <a:gd name="connsiteX3" fmla="*/ 9134540 w 9134540"/>
              <a:gd name="connsiteY3" fmla="*/ 83976 h 1228287"/>
              <a:gd name="connsiteX4" fmla="*/ 6270042 w 9134540"/>
              <a:gd name="connsiteY4" fmla="*/ 1228287 h 1228287"/>
              <a:gd name="connsiteX5" fmla="*/ 65 w 9134540"/>
              <a:gd name="connsiteY5" fmla="*/ 195943 h 1228287"/>
              <a:gd name="connsiteX6" fmla="*/ 2252 w 9134540"/>
              <a:gd name="connsiteY6" fmla="*/ 116731 h 1228287"/>
              <a:gd name="connsiteX0" fmla="*/ 2252 w 9134540"/>
              <a:gd name="connsiteY0" fmla="*/ 116731 h 1266387"/>
              <a:gd name="connsiteX1" fmla="*/ 6307948 w 9134540"/>
              <a:gd name="connsiteY1" fmla="*/ 1189558 h 1266387"/>
              <a:gd name="connsiteX2" fmla="*/ 9134540 w 9134540"/>
              <a:gd name="connsiteY2" fmla="*/ 0 h 1266387"/>
              <a:gd name="connsiteX3" fmla="*/ 9134540 w 9134540"/>
              <a:gd name="connsiteY3" fmla="*/ 83976 h 1266387"/>
              <a:gd name="connsiteX4" fmla="*/ 6315286 w 9134540"/>
              <a:gd name="connsiteY4" fmla="*/ 1266387 h 1266387"/>
              <a:gd name="connsiteX5" fmla="*/ 65 w 9134540"/>
              <a:gd name="connsiteY5" fmla="*/ 195943 h 1266387"/>
              <a:gd name="connsiteX6" fmla="*/ 2252 w 9134540"/>
              <a:gd name="connsiteY6" fmla="*/ 116731 h 1266387"/>
              <a:gd name="connsiteX0" fmla="*/ 2252 w 9134540"/>
              <a:gd name="connsiteY0" fmla="*/ 152450 h 1302106"/>
              <a:gd name="connsiteX1" fmla="*/ 6307948 w 9134540"/>
              <a:gd name="connsiteY1" fmla="*/ 1225277 h 1302106"/>
              <a:gd name="connsiteX2" fmla="*/ 8932134 w 9134540"/>
              <a:gd name="connsiteY2" fmla="*/ 0 h 1302106"/>
              <a:gd name="connsiteX3" fmla="*/ 9134540 w 9134540"/>
              <a:gd name="connsiteY3" fmla="*/ 119695 h 1302106"/>
              <a:gd name="connsiteX4" fmla="*/ 6315286 w 9134540"/>
              <a:gd name="connsiteY4" fmla="*/ 1302106 h 1302106"/>
              <a:gd name="connsiteX5" fmla="*/ 65 w 9134540"/>
              <a:gd name="connsiteY5" fmla="*/ 231662 h 1302106"/>
              <a:gd name="connsiteX6" fmla="*/ 2252 w 9134540"/>
              <a:gd name="connsiteY6" fmla="*/ 152450 h 1302106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134540 w 9144066"/>
              <a:gd name="connsiteY3" fmla="*/ 88739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051196 w 9144066"/>
              <a:gd name="connsiteY3" fmla="*/ 236376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141683 w 9144066"/>
              <a:gd name="connsiteY3" fmla="*/ 79214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9144066" h="1271150">
                <a:moveTo>
                  <a:pt x="2252" y="121494"/>
                </a:moveTo>
                <a:lnTo>
                  <a:pt x="6307948" y="1194321"/>
                </a:lnTo>
                <a:lnTo>
                  <a:pt x="9144066" y="0"/>
                </a:lnTo>
                <a:cubicBezTo>
                  <a:pt x="9143272" y="26405"/>
                  <a:pt x="9142477" y="52809"/>
                  <a:pt x="9141683" y="79214"/>
                </a:cubicBezTo>
                <a:lnTo>
                  <a:pt x="6315286" y="1271150"/>
                </a:lnTo>
                <a:lnTo>
                  <a:pt x="65" y="200706"/>
                </a:lnTo>
                <a:cubicBezTo>
                  <a:pt x="0" y="172714"/>
                  <a:pt x="2317" y="149486"/>
                  <a:pt x="2252" y="12149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52000">
                <a:schemeClr val="accent1">
                  <a:lumMod val="40000"/>
                  <a:lumOff val="60000"/>
                </a:schemeClr>
              </a:gs>
              <a:gs pos="66000">
                <a:schemeClr val="accent1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3"/>
              </a:gs>
              <a:gs pos="40000">
                <a:schemeClr val="accent3">
                  <a:lumMod val="40000"/>
                  <a:lumOff val="60000"/>
                </a:schemeClr>
              </a:gs>
              <a:gs pos="48000">
                <a:schemeClr val="accent3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1600201"/>
            <a:ext cx="7772400" cy="3733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0" y="5545932"/>
            <a:ext cx="9146383" cy="1314449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33337 h 1214437"/>
              <a:gd name="connsiteX1" fmla="*/ 6305550 w 9134475"/>
              <a:gd name="connsiteY1" fmla="*/ 1100137 h 1214437"/>
              <a:gd name="connsiteX2" fmla="*/ 9044270 w 9134475"/>
              <a:gd name="connsiteY2" fmla="*/ 0 h 1214437"/>
              <a:gd name="connsiteX3" fmla="*/ 9134475 w 9134475"/>
              <a:gd name="connsiteY3" fmla="*/ 1214437 h 1214437"/>
              <a:gd name="connsiteX4" fmla="*/ 0 w 9134475"/>
              <a:gd name="connsiteY4" fmla="*/ 1214437 h 1214437"/>
              <a:gd name="connsiteX5" fmla="*/ 0 w 9134475"/>
              <a:gd name="connsiteY5" fmla="*/ 33337 h 1214437"/>
              <a:gd name="connsiteX0" fmla="*/ 0 w 9134475"/>
              <a:gd name="connsiteY0" fmla="*/ 130968 h 1312068"/>
              <a:gd name="connsiteX1" fmla="*/ 6305550 w 9134475"/>
              <a:gd name="connsiteY1" fmla="*/ 1197768 h 1312068"/>
              <a:gd name="connsiteX2" fmla="*/ 9113111 w 9134475"/>
              <a:gd name="connsiteY2" fmla="*/ 0 h 1312068"/>
              <a:gd name="connsiteX3" fmla="*/ 9134475 w 9134475"/>
              <a:gd name="connsiteY3" fmla="*/ 1312068 h 1312068"/>
              <a:gd name="connsiteX4" fmla="*/ 0 w 9134475"/>
              <a:gd name="connsiteY4" fmla="*/ 1312068 h 1312068"/>
              <a:gd name="connsiteX5" fmla="*/ 0 w 9134475"/>
              <a:gd name="connsiteY5" fmla="*/ 130968 h 1312068"/>
              <a:gd name="connsiteX0" fmla="*/ 0 w 9113111"/>
              <a:gd name="connsiteY0" fmla="*/ 130968 h 1312068"/>
              <a:gd name="connsiteX1" fmla="*/ 6305550 w 9113111"/>
              <a:gd name="connsiteY1" fmla="*/ 1197768 h 1312068"/>
              <a:gd name="connsiteX2" fmla="*/ 9113111 w 9113111"/>
              <a:gd name="connsiteY2" fmla="*/ 0 h 1312068"/>
              <a:gd name="connsiteX3" fmla="*/ 8958813 w 9113111"/>
              <a:gd name="connsiteY3" fmla="*/ 1009649 h 1312068"/>
              <a:gd name="connsiteX4" fmla="*/ 0 w 9113111"/>
              <a:gd name="connsiteY4" fmla="*/ 1312068 h 1312068"/>
              <a:gd name="connsiteX5" fmla="*/ 0 w 9113111"/>
              <a:gd name="connsiteY5" fmla="*/ 130968 h 1312068"/>
              <a:gd name="connsiteX0" fmla="*/ 0 w 9117860"/>
              <a:gd name="connsiteY0" fmla="*/ 130968 h 1314449"/>
              <a:gd name="connsiteX1" fmla="*/ 6305550 w 9117860"/>
              <a:gd name="connsiteY1" fmla="*/ 1197768 h 1314449"/>
              <a:gd name="connsiteX2" fmla="*/ 9113111 w 9117860"/>
              <a:gd name="connsiteY2" fmla="*/ 0 h 1314449"/>
              <a:gd name="connsiteX3" fmla="*/ 9117860 w 9117860"/>
              <a:gd name="connsiteY3" fmla="*/ 1314449 h 1314449"/>
              <a:gd name="connsiteX4" fmla="*/ 0 w 9117860"/>
              <a:gd name="connsiteY4" fmla="*/ 1312068 h 1314449"/>
              <a:gd name="connsiteX5" fmla="*/ 0 w 9117860"/>
              <a:gd name="connsiteY5" fmla="*/ 130968 h 13144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117860" h="1314449">
                <a:moveTo>
                  <a:pt x="0" y="130968"/>
                </a:moveTo>
                <a:lnTo>
                  <a:pt x="6305550" y="1197768"/>
                </a:lnTo>
                <a:lnTo>
                  <a:pt x="9113111" y="0"/>
                </a:lnTo>
                <a:lnTo>
                  <a:pt x="9117860" y="1314449"/>
                </a:lnTo>
                <a:lnTo>
                  <a:pt x="0" y="1312068"/>
                </a:lnTo>
                <a:lnTo>
                  <a:pt x="0" y="130968"/>
                </a:lnTo>
                <a:close/>
              </a:path>
            </a:pathLst>
          </a:custGeom>
          <a:gradFill>
            <a:gsLst>
              <a:gs pos="0">
                <a:schemeClr val="accent1">
                  <a:lumMod val="40000"/>
                  <a:lumOff val="60000"/>
                </a:schemeClr>
              </a:gs>
              <a:gs pos="50000">
                <a:schemeClr val="accent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>
              <a:lnSpc>
                <a:spcPct val="100000"/>
              </a:lnSpc>
            </a:pPr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/>
          <p:nvPr/>
        </p:nvSpPr>
        <p:spPr>
          <a:xfrm>
            <a:off x="-76" y="5293518"/>
            <a:ext cx="9144093" cy="1443038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355114 w 9144000"/>
              <a:gd name="connsiteY0" fmla="*/ 0 h 1562100"/>
              <a:gd name="connsiteX1" fmla="*/ 9144000 w 9144000"/>
              <a:gd name="connsiteY1" fmla="*/ 104775 h 1562100"/>
              <a:gd name="connsiteX2" fmla="*/ 9144000 w 9144000"/>
              <a:gd name="connsiteY2" fmla="*/ 361950 h 1562100"/>
              <a:gd name="connsiteX3" fmla="*/ 6334125 w 9144000"/>
              <a:gd name="connsiteY3" fmla="*/ 1562100 h 1562100"/>
              <a:gd name="connsiteX4" fmla="*/ 0 w 9144000"/>
              <a:gd name="connsiteY4" fmla="*/ 495300 h 1562100"/>
              <a:gd name="connsiteX5" fmla="*/ 355114 w 9144000"/>
              <a:gd name="connsiteY5" fmla="*/ 0 h 1562100"/>
              <a:gd name="connsiteX0" fmla="*/ 411923 w 9144000"/>
              <a:gd name="connsiteY0" fmla="*/ 83344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411923 w 9144000"/>
              <a:gd name="connsiteY5" fmla="*/ 83344 h 1457325"/>
              <a:gd name="connsiteX0" fmla="*/ 28462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8462 w 9144000"/>
              <a:gd name="connsiteY5" fmla="*/ 9525 h 1457325"/>
              <a:gd name="connsiteX0" fmla="*/ 108942 w 9144000"/>
              <a:gd name="connsiteY0" fmla="*/ 10477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108942 w 9144000"/>
              <a:gd name="connsiteY5" fmla="*/ 104775 h 1457325"/>
              <a:gd name="connsiteX0" fmla="*/ 26095 w 9144000"/>
              <a:gd name="connsiteY0" fmla="*/ 14288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6095 w 9144000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12977 w 9117905"/>
              <a:gd name="connsiteY4" fmla="*/ 311944 h 1457325"/>
              <a:gd name="connsiteX5" fmla="*/ 0 w 9117905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310 w 9117905"/>
              <a:gd name="connsiteY4" fmla="*/ 376237 h 1457325"/>
              <a:gd name="connsiteX5" fmla="*/ 0 w 9117905"/>
              <a:gd name="connsiteY5" fmla="*/ 14288 h 1457325"/>
              <a:gd name="connsiteX0" fmla="*/ 0 w 9117905"/>
              <a:gd name="connsiteY0" fmla="*/ 14288 h 1531144"/>
              <a:gd name="connsiteX1" fmla="*/ 9117905 w 9117905"/>
              <a:gd name="connsiteY1" fmla="*/ 0 h 1531144"/>
              <a:gd name="connsiteX2" fmla="*/ 9117905 w 9117905"/>
              <a:gd name="connsiteY2" fmla="*/ 257175 h 1531144"/>
              <a:gd name="connsiteX3" fmla="*/ 6308030 w 9117905"/>
              <a:gd name="connsiteY3" fmla="*/ 1531144 h 1531144"/>
              <a:gd name="connsiteX4" fmla="*/ 2310 w 9117905"/>
              <a:gd name="connsiteY4" fmla="*/ 376237 h 1531144"/>
              <a:gd name="connsiteX5" fmla="*/ 0 w 9117905"/>
              <a:gd name="connsiteY5" fmla="*/ 14288 h 1531144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17905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8994819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06070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06070"/>
              <a:gd name="connsiteY0" fmla="*/ 0 h 1435893"/>
              <a:gd name="connsiteX1" fmla="*/ 9013755 w 9106070"/>
              <a:gd name="connsiteY1" fmla="*/ 97630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2 h 1435895"/>
              <a:gd name="connsiteX1" fmla="*/ 9096602 w 9106070"/>
              <a:gd name="connsiteY1" fmla="*/ 0 h 1435895"/>
              <a:gd name="connsiteX2" fmla="*/ 9106070 w 9106070"/>
              <a:gd name="connsiteY2" fmla="*/ 242889 h 1435895"/>
              <a:gd name="connsiteX3" fmla="*/ 6260689 w 9106070"/>
              <a:gd name="connsiteY3" fmla="*/ 1435895 h 1435895"/>
              <a:gd name="connsiteX4" fmla="*/ 2310 w 9106070"/>
              <a:gd name="connsiteY4" fmla="*/ 361951 h 1435895"/>
              <a:gd name="connsiteX5" fmla="*/ 0 w 9106070"/>
              <a:gd name="connsiteY5" fmla="*/ 2 h 1435895"/>
              <a:gd name="connsiteX0" fmla="*/ 0 w 9106070"/>
              <a:gd name="connsiteY0" fmla="*/ 0 h 1435893"/>
              <a:gd name="connsiteX1" fmla="*/ 8973515 w 9106070"/>
              <a:gd name="connsiteY1" fmla="*/ 123823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7145 h 1443038"/>
              <a:gd name="connsiteX1" fmla="*/ 9089499 w 9106070"/>
              <a:gd name="connsiteY1" fmla="*/ 0 h 1443038"/>
              <a:gd name="connsiteX2" fmla="*/ 9106070 w 9106070"/>
              <a:gd name="connsiteY2" fmla="*/ 250032 h 1443038"/>
              <a:gd name="connsiteX3" fmla="*/ 6260689 w 9106070"/>
              <a:gd name="connsiteY3" fmla="*/ 1443038 h 1443038"/>
              <a:gd name="connsiteX4" fmla="*/ 2310 w 9106070"/>
              <a:gd name="connsiteY4" fmla="*/ 369094 h 1443038"/>
              <a:gd name="connsiteX5" fmla="*/ 0 w 9106070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23808 w 9089499"/>
              <a:gd name="connsiteY2" fmla="*/ 197644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4767 w 9089499"/>
              <a:gd name="connsiteY2" fmla="*/ 247650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82984 w 9089499"/>
              <a:gd name="connsiteY2" fmla="*/ 202406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130131 w 9089499"/>
              <a:gd name="connsiteY4" fmla="*/ 266700 h 1443038"/>
              <a:gd name="connsiteX5" fmla="*/ 0 w 9089499"/>
              <a:gd name="connsiteY5" fmla="*/ 7145 h 1443038"/>
              <a:gd name="connsiteX0" fmla="*/ 57 w 9089556"/>
              <a:gd name="connsiteY0" fmla="*/ 7145 h 1443038"/>
              <a:gd name="connsiteX1" fmla="*/ 9089556 w 9089556"/>
              <a:gd name="connsiteY1" fmla="*/ 0 h 1443038"/>
              <a:gd name="connsiteX2" fmla="*/ 9087191 w 9089556"/>
              <a:gd name="connsiteY2" fmla="*/ 254793 h 1443038"/>
              <a:gd name="connsiteX3" fmla="*/ 6260746 w 9089556"/>
              <a:gd name="connsiteY3" fmla="*/ 1443038 h 1443038"/>
              <a:gd name="connsiteX4" fmla="*/ 0 w 9089556"/>
              <a:gd name="connsiteY4" fmla="*/ 366713 h 1443038"/>
              <a:gd name="connsiteX5" fmla="*/ 57 w 9089556"/>
              <a:gd name="connsiteY5" fmla="*/ 7145 h 144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089556" h="1443038">
                <a:moveTo>
                  <a:pt x="57" y="7145"/>
                </a:moveTo>
                <a:lnTo>
                  <a:pt x="9089556" y="0"/>
                </a:lnTo>
                <a:cubicBezTo>
                  <a:pt x="9087979" y="82550"/>
                  <a:pt x="9088768" y="172243"/>
                  <a:pt x="9087191" y="254793"/>
                </a:cubicBezTo>
                <a:lnTo>
                  <a:pt x="6260746" y="1443038"/>
                </a:lnTo>
                <a:lnTo>
                  <a:pt x="0" y="366713"/>
                </a:lnTo>
                <a:lnTo>
                  <a:pt x="57" y="7145"/>
                </a:lnTo>
                <a:close/>
              </a:path>
            </a:pathLst>
          </a:custGeom>
          <a:gradFill>
            <a:gsLst>
              <a:gs pos="0">
                <a:srgbClr val="000000"/>
              </a:gs>
              <a:gs pos="14000">
                <a:srgbClr val="333333"/>
              </a:gs>
              <a:gs pos="83000">
                <a:srgbClr val="0000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>
              <a:lnSpc>
                <a:spcPct val="100000"/>
              </a:lnSpc>
            </a:pPr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Freeform 8"/>
          <p:cNvSpPr/>
          <p:nvPr/>
        </p:nvSpPr>
        <p:spPr>
          <a:xfrm>
            <a:off x="-76" y="5293518"/>
            <a:ext cx="9144093" cy="1443038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355114 w 9144000"/>
              <a:gd name="connsiteY0" fmla="*/ 0 h 1562100"/>
              <a:gd name="connsiteX1" fmla="*/ 9144000 w 9144000"/>
              <a:gd name="connsiteY1" fmla="*/ 104775 h 1562100"/>
              <a:gd name="connsiteX2" fmla="*/ 9144000 w 9144000"/>
              <a:gd name="connsiteY2" fmla="*/ 361950 h 1562100"/>
              <a:gd name="connsiteX3" fmla="*/ 6334125 w 9144000"/>
              <a:gd name="connsiteY3" fmla="*/ 1562100 h 1562100"/>
              <a:gd name="connsiteX4" fmla="*/ 0 w 9144000"/>
              <a:gd name="connsiteY4" fmla="*/ 495300 h 1562100"/>
              <a:gd name="connsiteX5" fmla="*/ 355114 w 9144000"/>
              <a:gd name="connsiteY5" fmla="*/ 0 h 1562100"/>
              <a:gd name="connsiteX0" fmla="*/ 411923 w 9144000"/>
              <a:gd name="connsiteY0" fmla="*/ 83344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411923 w 9144000"/>
              <a:gd name="connsiteY5" fmla="*/ 83344 h 1457325"/>
              <a:gd name="connsiteX0" fmla="*/ 28462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8462 w 9144000"/>
              <a:gd name="connsiteY5" fmla="*/ 9525 h 1457325"/>
              <a:gd name="connsiteX0" fmla="*/ 108942 w 9144000"/>
              <a:gd name="connsiteY0" fmla="*/ 10477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108942 w 9144000"/>
              <a:gd name="connsiteY5" fmla="*/ 104775 h 1457325"/>
              <a:gd name="connsiteX0" fmla="*/ 26095 w 9144000"/>
              <a:gd name="connsiteY0" fmla="*/ 14288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6095 w 9144000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12977 w 9117905"/>
              <a:gd name="connsiteY4" fmla="*/ 311944 h 1457325"/>
              <a:gd name="connsiteX5" fmla="*/ 0 w 9117905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310 w 9117905"/>
              <a:gd name="connsiteY4" fmla="*/ 376237 h 1457325"/>
              <a:gd name="connsiteX5" fmla="*/ 0 w 9117905"/>
              <a:gd name="connsiteY5" fmla="*/ 14288 h 1457325"/>
              <a:gd name="connsiteX0" fmla="*/ 0 w 9117905"/>
              <a:gd name="connsiteY0" fmla="*/ 14288 h 1531144"/>
              <a:gd name="connsiteX1" fmla="*/ 9117905 w 9117905"/>
              <a:gd name="connsiteY1" fmla="*/ 0 h 1531144"/>
              <a:gd name="connsiteX2" fmla="*/ 9117905 w 9117905"/>
              <a:gd name="connsiteY2" fmla="*/ 257175 h 1531144"/>
              <a:gd name="connsiteX3" fmla="*/ 6308030 w 9117905"/>
              <a:gd name="connsiteY3" fmla="*/ 1531144 h 1531144"/>
              <a:gd name="connsiteX4" fmla="*/ 2310 w 9117905"/>
              <a:gd name="connsiteY4" fmla="*/ 376237 h 1531144"/>
              <a:gd name="connsiteX5" fmla="*/ 0 w 9117905"/>
              <a:gd name="connsiteY5" fmla="*/ 14288 h 1531144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17905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8994819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06070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06070"/>
              <a:gd name="connsiteY0" fmla="*/ 0 h 1435893"/>
              <a:gd name="connsiteX1" fmla="*/ 9013755 w 9106070"/>
              <a:gd name="connsiteY1" fmla="*/ 97630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2 h 1435895"/>
              <a:gd name="connsiteX1" fmla="*/ 9096602 w 9106070"/>
              <a:gd name="connsiteY1" fmla="*/ 0 h 1435895"/>
              <a:gd name="connsiteX2" fmla="*/ 9106070 w 9106070"/>
              <a:gd name="connsiteY2" fmla="*/ 242889 h 1435895"/>
              <a:gd name="connsiteX3" fmla="*/ 6260689 w 9106070"/>
              <a:gd name="connsiteY3" fmla="*/ 1435895 h 1435895"/>
              <a:gd name="connsiteX4" fmla="*/ 2310 w 9106070"/>
              <a:gd name="connsiteY4" fmla="*/ 361951 h 1435895"/>
              <a:gd name="connsiteX5" fmla="*/ 0 w 9106070"/>
              <a:gd name="connsiteY5" fmla="*/ 2 h 1435895"/>
              <a:gd name="connsiteX0" fmla="*/ 0 w 9106070"/>
              <a:gd name="connsiteY0" fmla="*/ 0 h 1435893"/>
              <a:gd name="connsiteX1" fmla="*/ 8973515 w 9106070"/>
              <a:gd name="connsiteY1" fmla="*/ 123823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7145 h 1443038"/>
              <a:gd name="connsiteX1" fmla="*/ 9089499 w 9106070"/>
              <a:gd name="connsiteY1" fmla="*/ 0 h 1443038"/>
              <a:gd name="connsiteX2" fmla="*/ 9106070 w 9106070"/>
              <a:gd name="connsiteY2" fmla="*/ 250032 h 1443038"/>
              <a:gd name="connsiteX3" fmla="*/ 6260689 w 9106070"/>
              <a:gd name="connsiteY3" fmla="*/ 1443038 h 1443038"/>
              <a:gd name="connsiteX4" fmla="*/ 2310 w 9106070"/>
              <a:gd name="connsiteY4" fmla="*/ 369094 h 1443038"/>
              <a:gd name="connsiteX5" fmla="*/ 0 w 9106070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23808 w 9089499"/>
              <a:gd name="connsiteY2" fmla="*/ 197644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4767 w 9089499"/>
              <a:gd name="connsiteY2" fmla="*/ 247650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82984 w 9089499"/>
              <a:gd name="connsiteY2" fmla="*/ 202406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130131 w 9089499"/>
              <a:gd name="connsiteY4" fmla="*/ 266700 h 1443038"/>
              <a:gd name="connsiteX5" fmla="*/ 0 w 9089499"/>
              <a:gd name="connsiteY5" fmla="*/ 7145 h 1443038"/>
              <a:gd name="connsiteX0" fmla="*/ 57 w 9089556"/>
              <a:gd name="connsiteY0" fmla="*/ 7145 h 1443038"/>
              <a:gd name="connsiteX1" fmla="*/ 9089556 w 9089556"/>
              <a:gd name="connsiteY1" fmla="*/ 0 h 1443038"/>
              <a:gd name="connsiteX2" fmla="*/ 9087191 w 9089556"/>
              <a:gd name="connsiteY2" fmla="*/ 254793 h 1443038"/>
              <a:gd name="connsiteX3" fmla="*/ 6260746 w 9089556"/>
              <a:gd name="connsiteY3" fmla="*/ 1443038 h 1443038"/>
              <a:gd name="connsiteX4" fmla="*/ 0 w 9089556"/>
              <a:gd name="connsiteY4" fmla="*/ 366713 h 1443038"/>
              <a:gd name="connsiteX5" fmla="*/ 57 w 9089556"/>
              <a:gd name="connsiteY5" fmla="*/ 7145 h 144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089556" h="1443038">
                <a:moveTo>
                  <a:pt x="57" y="7145"/>
                </a:moveTo>
                <a:lnTo>
                  <a:pt x="9089556" y="0"/>
                </a:lnTo>
                <a:cubicBezTo>
                  <a:pt x="9087979" y="82550"/>
                  <a:pt x="9088768" y="172243"/>
                  <a:pt x="9087191" y="254793"/>
                </a:cubicBezTo>
                <a:lnTo>
                  <a:pt x="6260746" y="1443038"/>
                </a:lnTo>
                <a:lnTo>
                  <a:pt x="0" y="366713"/>
                </a:lnTo>
                <a:lnTo>
                  <a:pt x="57" y="7145"/>
                </a:lnTo>
                <a:close/>
              </a:path>
            </a:pathLst>
          </a:custGeom>
          <a:gradFill>
            <a:gsLst>
              <a:gs pos="41000">
                <a:srgbClr val="000000">
                  <a:alpha val="0"/>
                </a:srgbClr>
              </a:gs>
              <a:gs pos="57000">
                <a:srgbClr val="4D4D4D"/>
              </a:gs>
              <a:gs pos="100000">
                <a:srgbClr val="000000">
                  <a:alpha val="0"/>
                </a:srgbClr>
              </a:gs>
            </a:gsLst>
            <a:lin ang="6000000" scaled="0"/>
          </a:gradFill>
          <a:ln>
            <a:noFill/>
          </a:ln>
          <a:effectLst>
            <a:softEdge rad="317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>
              <a:lnSpc>
                <a:spcPct val="100000"/>
              </a:lnSpc>
            </a:pPr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3633787"/>
            <a:ext cx="7772400" cy="1362075"/>
          </a:xfrm>
        </p:spPr>
        <p:txBody>
          <a:bodyPr anchor="t"/>
          <a:lstStyle>
            <a:lvl1pPr algn="l">
              <a:defRPr sz="4000" b="0" i="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133600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0" name="Rectangle 9"/>
          <p:cNvSpPr/>
          <p:nvPr/>
        </p:nvSpPr>
        <p:spPr>
          <a:xfrm>
            <a:off x="0" y="5262465"/>
            <a:ext cx="9144000" cy="74645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/>
          <p:cNvSpPr/>
          <p:nvPr/>
        </p:nvSpPr>
        <p:spPr>
          <a:xfrm>
            <a:off x="130" y="5502670"/>
            <a:ext cx="9144066" cy="1271150"/>
          </a:xfrm>
          <a:custGeom>
            <a:avLst/>
            <a:gdLst>
              <a:gd name="connsiteX0" fmla="*/ 9331 w 9144000"/>
              <a:gd name="connsiteY0" fmla="*/ 111968 h 1278294"/>
              <a:gd name="connsiteX1" fmla="*/ 6288833 w 9144000"/>
              <a:gd name="connsiteY1" fmla="*/ 1194319 h 1278294"/>
              <a:gd name="connsiteX2" fmla="*/ 9144000 w 9144000"/>
              <a:gd name="connsiteY2" fmla="*/ 0 h 1278294"/>
              <a:gd name="connsiteX3" fmla="*/ 9144000 w 9144000"/>
              <a:gd name="connsiteY3" fmla="*/ 83976 h 1278294"/>
              <a:gd name="connsiteX4" fmla="*/ 6279502 w 9144000"/>
              <a:gd name="connsiteY4" fmla="*/ 1278294 h 1278294"/>
              <a:gd name="connsiteX5" fmla="*/ 0 w 9144000"/>
              <a:gd name="connsiteY5" fmla="*/ 195943 h 1278294"/>
              <a:gd name="connsiteX6" fmla="*/ 9331 w 9144000"/>
              <a:gd name="connsiteY6" fmla="*/ 111968 h 1278294"/>
              <a:gd name="connsiteX0" fmla="*/ 0 w 9134669"/>
              <a:gd name="connsiteY0" fmla="*/ 111968 h 1278294"/>
              <a:gd name="connsiteX1" fmla="*/ 6279502 w 9134669"/>
              <a:gd name="connsiteY1" fmla="*/ 1194319 h 1278294"/>
              <a:gd name="connsiteX2" fmla="*/ 9134669 w 9134669"/>
              <a:gd name="connsiteY2" fmla="*/ 0 h 1278294"/>
              <a:gd name="connsiteX3" fmla="*/ 9134669 w 9134669"/>
              <a:gd name="connsiteY3" fmla="*/ 83976 h 1278294"/>
              <a:gd name="connsiteX4" fmla="*/ 6270171 w 9134669"/>
              <a:gd name="connsiteY4" fmla="*/ 1278294 h 1278294"/>
              <a:gd name="connsiteX5" fmla="*/ 171644 w 9134669"/>
              <a:gd name="connsiteY5" fmla="*/ 388824 h 1278294"/>
              <a:gd name="connsiteX6" fmla="*/ 0 w 9134669"/>
              <a:gd name="connsiteY6" fmla="*/ 111968 h 1278294"/>
              <a:gd name="connsiteX0" fmla="*/ 0 w 9134669"/>
              <a:gd name="connsiteY0" fmla="*/ 111968 h 1278294"/>
              <a:gd name="connsiteX1" fmla="*/ 6279502 w 9134669"/>
              <a:gd name="connsiteY1" fmla="*/ 1194319 h 1278294"/>
              <a:gd name="connsiteX2" fmla="*/ 9134669 w 9134669"/>
              <a:gd name="connsiteY2" fmla="*/ 0 h 1278294"/>
              <a:gd name="connsiteX3" fmla="*/ 9134669 w 9134669"/>
              <a:gd name="connsiteY3" fmla="*/ 83976 h 1278294"/>
              <a:gd name="connsiteX4" fmla="*/ 6270171 w 9134669"/>
              <a:gd name="connsiteY4" fmla="*/ 1278294 h 1278294"/>
              <a:gd name="connsiteX5" fmla="*/ 194 w 9134669"/>
              <a:gd name="connsiteY5" fmla="*/ 195943 h 1278294"/>
              <a:gd name="connsiteX6" fmla="*/ 0 w 9134669"/>
              <a:gd name="connsiteY6" fmla="*/ 111968 h 1278294"/>
              <a:gd name="connsiteX0" fmla="*/ 49877 w 9134540"/>
              <a:gd name="connsiteY0" fmla="*/ 42912 h 1278294"/>
              <a:gd name="connsiteX1" fmla="*/ 6279373 w 9134540"/>
              <a:gd name="connsiteY1" fmla="*/ 1194319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49877 w 9134540"/>
              <a:gd name="connsiteY6" fmla="*/ 42912 h 1278294"/>
              <a:gd name="connsiteX0" fmla="*/ 2252 w 9134540"/>
              <a:gd name="connsiteY0" fmla="*/ 116731 h 1278294"/>
              <a:gd name="connsiteX1" fmla="*/ 6279373 w 9134540"/>
              <a:gd name="connsiteY1" fmla="*/ 1194319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78294"/>
              <a:gd name="connsiteX1" fmla="*/ 6279373 w 9134540"/>
              <a:gd name="connsiteY1" fmla="*/ 1234801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78294"/>
              <a:gd name="connsiteX1" fmla="*/ 6307948 w 9134540"/>
              <a:gd name="connsiteY1" fmla="*/ 1189558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28287"/>
              <a:gd name="connsiteX1" fmla="*/ 6307948 w 9134540"/>
              <a:gd name="connsiteY1" fmla="*/ 1189558 h 1228287"/>
              <a:gd name="connsiteX2" fmla="*/ 9134540 w 9134540"/>
              <a:gd name="connsiteY2" fmla="*/ 0 h 1228287"/>
              <a:gd name="connsiteX3" fmla="*/ 9134540 w 9134540"/>
              <a:gd name="connsiteY3" fmla="*/ 83976 h 1228287"/>
              <a:gd name="connsiteX4" fmla="*/ 6270042 w 9134540"/>
              <a:gd name="connsiteY4" fmla="*/ 1228287 h 1228287"/>
              <a:gd name="connsiteX5" fmla="*/ 65 w 9134540"/>
              <a:gd name="connsiteY5" fmla="*/ 195943 h 1228287"/>
              <a:gd name="connsiteX6" fmla="*/ 2252 w 9134540"/>
              <a:gd name="connsiteY6" fmla="*/ 116731 h 1228287"/>
              <a:gd name="connsiteX0" fmla="*/ 2252 w 9134540"/>
              <a:gd name="connsiteY0" fmla="*/ 116731 h 1266387"/>
              <a:gd name="connsiteX1" fmla="*/ 6307948 w 9134540"/>
              <a:gd name="connsiteY1" fmla="*/ 1189558 h 1266387"/>
              <a:gd name="connsiteX2" fmla="*/ 9134540 w 9134540"/>
              <a:gd name="connsiteY2" fmla="*/ 0 h 1266387"/>
              <a:gd name="connsiteX3" fmla="*/ 9134540 w 9134540"/>
              <a:gd name="connsiteY3" fmla="*/ 83976 h 1266387"/>
              <a:gd name="connsiteX4" fmla="*/ 6315286 w 9134540"/>
              <a:gd name="connsiteY4" fmla="*/ 1266387 h 1266387"/>
              <a:gd name="connsiteX5" fmla="*/ 65 w 9134540"/>
              <a:gd name="connsiteY5" fmla="*/ 195943 h 1266387"/>
              <a:gd name="connsiteX6" fmla="*/ 2252 w 9134540"/>
              <a:gd name="connsiteY6" fmla="*/ 116731 h 1266387"/>
              <a:gd name="connsiteX0" fmla="*/ 2252 w 9134540"/>
              <a:gd name="connsiteY0" fmla="*/ 152450 h 1302106"/>
              <a:gd name="connsiteX1" fmla="*/ 6307948 w 9134540"/>
              <a:gd name="connsiteY1" fmla="*/ 1225277 h 1302106"/>
              <a:gd name="connsiteX2" fmla="*/ 8932134 w 9134540"/>
              <a:gd name="connsiteY2" fmla="*/ 0 h 1302106"/>
              <a:gd name="connsiteX3" fmla="*/ 9134540 w 9134540"/>
              <a:gd name="connsiteY3" fmla="*/ 119695 h 1302106"/>
              <a:gd name="connsiteX4" fmla="*/ 6315286 w 9134540"/>
              <a:gd name="connsiteY4" fmla="*/ 1302106 h 1302106"/>
              <a:gd name="connsiteX5" fmla="*/ 65 w 9134540"/>
              <a:gd name="connsiteY5" fmla="*/ 231662 h 1302106"/>
              <a:gd name="connsiteX6" fmla="*/ 2252 w 9134540"/>
              <a:gd name="connsiteY6" fmla="*/ 152450 h 1302106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134540 w 9144066"/>
              <a:gd name="connsiteY3" fmla="*/ 88739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051196 w 9144066"/>
              <a:gd name="connsiteY3" fmla="*/ 236376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141683 w 9144066"/>
              <a:gd name="connsiteY3" fmla="*/ 79214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9144066" h="1271150">
                <a:moveTo>
                  <a:pt x="2252" y="121494"/>
                </a:moveTo>
                <a:lnTo>
                  <a:pt x="6307948" y="1194321"/>
                </a:lnTo>
                <a:lnTo>
                  <a:pt x="9144066" y="0"/>
                </a:lnTo>
                <a:cubicBezTo>
                  <a:pt x="9143272" y="26405"/>
                  <a:pt x="9142477" y="52809"/>
                  <a:pt x="9141683" y="79214"/>
                </a:cubicBezTo>
                <a:lnTo>
                  <a:pt x="6315286" y="1271150"/>
                </a:lnTo>
                <a:lnTo>
                  <a:pt x="65" y="200706"/>
                </a:lnTo>
                <a:cubicBezTo>
                  <a:pt x="0" y="172714"/>
                  <a:pt x="2317" y="149486"/>
                  <a:pt x="2252" y="12149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3"/>
              </a:gs>
              <a:gs pos="40000">
                <a:schemeClr val="accent3">
                  <a:lumMod val="40000"/>
                  <a:lumOff val="60000"/>
                </a:schemeClr>
              </a:gs>
              <a:gs pos="48000">
                <a:schemeClr val="accent3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52000">
                <a:schemeClr val="accent1">
                  <a:lumMod val="40000"/>
                  <a:lumOff val="60000"/>
                </a:schemeClr>
              </a:gs>
              <a:gs pos="66000">
                <a:schemeClr val="accent1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3"/>
          </p:nvPr>
        </p:nvSpPr>
        <p:spPr>
          <a:xfrm>
            <a:off x="685800" y="1536192"/>
            <a:ext cx="3657600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5" name="Content Placeholder 14"/>
          <p:cNvSpPr>
            <a:spLocks noGrp="1"/>
          </p:cNvSpPr>
          <p:nvPr>
            <p:ph sz="quarter" idx="14"/>
          </p:nvPr>
        </p:nvSpPr>
        <p:spPr>
          <a:xfrm>
            <a:off x="4800600" y="1536192"/>
            <a:ext cx="3657600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9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1"/>
              </a:gs>
              <a:gs pos="40000">
                <a:schemeClr val="accent1">
                  <a:lumMod val="40000"/>
                  <a:lumOff val="60000"/>
                </a:schemeClr>
              </a:gs>
              <a:gs pos="48000">
                <a:schemeClr val="accent1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/>
              </a:gs>
              <a:gs pos="52000">
                <a:schemeClr val="accent3">
                  <a:lumMod val="40000"/>
                  <a:lumOff val="60000"/>
                </a:schemeClr>
              </a:gs>
              <a:gs pos="66000">
                <a:schemeClr val="accent3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1535113"/>
            <a:ext cx="3657600" cy="639762"/>
          </a:xfrm>
        </p:spPr>
        <p:txBody>
          <a:bodyPr anchor="b">
            <a:normAutofit/>
          </a:bodyPr>
          <a:lstStyle>
            <a:lvl1pPr marL="0" indent="0">
              <a:buNone/>
              <a:defRPr sz="2000" b="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00600" y="1535113"/>
            <a:ext cx="3657600" cy="639762"/>
          </a:xfrm>
        </p:spPr>
        <p:txBody>
          <a:bodyPr anchor="b">
            <a:normAutofit/>
          </a:bodyPr>
          <a:lstStyle>
            <a:lvl1pPr marL="0" indent="0">
              <a:buNone/>
              <a:defRPr sz="20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2" name="Freeform 11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Freeform 12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Content Placeholder 14"/>
          <p:cNvSpPr>
            <a:spLocks noGrp="1"/>
          </p:cNvSpPr>
          <p:nvPr>
            <p:ph sz="quarter" idx="13"/>
          </p:nvPr>
        </p:nvSpPr>
        <p:spPr>
          <a:xfrm>
            <a:off x="685800" y="2209800"/>
            <a:ext cx="3657600" cy="32004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7" name="Content Placeholder 16"/>
          <p:cNvSpPr>
            <a:spLocks noGrp="1"/>
          </p:cNvSpPr>
          <p:nvPr>
            <p:ph sz="quarter" idx="14"/>
          </p:nvPr>
        </p:nvSpPr>
        <p:spPr>
          <a:xfrm>
            <a:off x="4800600" y="2209800"/>
            <a:ext cx="3657600" cy="32004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 5"/>
          <p:cNvSpPr/>
          <p:nvPr/>
        </p:nvSpPr>
        <p:spPr>
          <a:xfrm>
            <a:off x="1" y="5010151"/>
            <a:ext cx="7439025" cy="157162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415827" h="1571625">
                <a:moveTo>
                  <a:pt x="0" y="0"/>
                </a:moveTo>
                <a:lnTo>
                  <a:pt x="7415827" y="866775"/>
                </a:lnTo>
                <a:lnTo>
                  <a:pt x="0" y="157162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rgbClr val="000000"/>
              </a:gs>
              <a:gs pos="24000">
                <a:srgbClr val="333333"/>
              </a:gs>
              <a:gs pos="90000">
                <a:srgbClr val="0000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Freeform 6"/>
          <p:cNvSpPr/>
          <p:nvPr/>
        </p:nvSpPr>
        <p:spPr>
          <a:xfrm>
            <a:off x="0" y="5731667"/>
            <a:ext cx="9147178" cy="1126333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0 w 9144000"/>
              <a:gd name="connsiteY3" fmla="*/ 1065657 h 1075182"/>
              <a:gd name="connsiteX4" fmla="*/ 20 w 9144000"/>
              <a:gd name="connsiteY4" fmla="*/ 818007 h 1075182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854092 w 9124990"/>
              <a:gd name="connsiteY2" fmla="*/ 585026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9122615 w 9124990"/>
              <a:gd name="connsiteY2" fmla="*/ 1063889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766171 w 9124990"/>
              <a:gd name="connsiteY2" fmla="*/ 508228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8161"/>
              <a:gd name="connsiteY0" fmla="*/ 818007 h 1068407"/>
              <a:gd name="connsiteX1" fmla="*/ 9124990 w 9128161"/>
              <a:gd name="connsiteY1" fmla="*/ 0 h 1068407"/>
              <a:gd name="connsiteX2" fmla="*/ 9127369 w 9128161"/>
              <a:gd name="connsiteY2" fmla="*/ 1068407 h 1068407"/>
              <a:gd name="connsiteX3" fmla="*/ 0 w 9128161"/>
              <a:gd name="connsiteY3" fmla="*/ 1065657 h 1068407"/>
              <a:gd name="connsiteX4" fmla="*/ 20 w 9128161"/>
              <a:gd name="connsiteY4" fmla="*/ 818007 h 10684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28161" h="1068407">
                <a:moveTo>
                  <a:pt x="20" y="818007"/>
                </a:moveTo>
                <a:lnTo>
                  <a:pt x="9124990" y="0"/>
                </a:lnTo>
                <a:cubicBezTo>
                  <a:pt x="9124198" y="354630"/>
                  <a:pt x="9128161" y="713777"/>
                  <a:pt x="9127369" y="1068407"/>
                </a:cubicBezTo>
                <a:lnTo>
                  <a:pt x="0" y="1065657"/>
                </a:lnTo>
                <a:cubicBezTo>
                  <a:pt x="7" y="983107"/>
                  <a:pt x="13" y="900557"/>
                  <a:pt x="20" y="818007"/>
                </a:cubicBezTo>
                <a:close/>
              </a:path>
            </a:pathLst>
          </a:custGeom>
          <a:gradFill>
            <a:gsLst>
              <a:gs pos="39000">
                <a:schemeClr val="accent1"/>
              </a:gs>
              <a:gs pos="50000">
                <a:schemeClr val="accent1">
                  <a:lumMod val="40000"/>
                  <a:lumOff val="60000"/>
                </a:schemeClr>
              </a:gs>
              <a:gs pos="58000">
                <a:schemeClr val="accent1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0" y="4973410"/>
            <a:ext cx="7674867" cy="928299"/>
          </a:xfrm>
          <a:custGeom>
            <a:avLst/>
            <a:gdLst>
              <a:gd name="connsiteX0" fmla="*/ 0 w 7548466"/>
              <a:gd name="connsiteY0" fmla="*/ 0 h 933061"/>
              <a:gd name="connsiteX1" fmla="*/ 9331 w 7548466"/>
              <a:gd name="connsiteY1" fmla="*/ 65314 h 933061"/>
              <a:gd name="connsiteX2" fmla="*/ 7221894 w 7548466"/>
              <a:gd name="connsiteY2" fmla="*/ 933061 h 933061"/>
              <a:gd name="connsiteX3" fmla="*/ 7548466 w 7548466"/>
              <a:gd name="connsiteY3" fmla="*/ 914400 h 933061"/>
              <a:gd name="connsiteX4" fmla="*/ 0 w 7548466"/>
              <a:gd name="connsiteY4" fmla="*/ 0 h 933061"/>
              <a:gd name="connsiteX0" fmla="*/ 131163 w 7539135"/>
              <a:gd name="connsiteY0" fmla="*/ 0 h 1042598"/>
              <a:gd name="connsiteX1" fmla="*/ 0 w 7539135"/>
              <a:gd name="connsiteY1" fmla="*/ 174851 h 1042598"/>
              <a:gd name="connsiteX2" fmla="*/ 7212563 w 7539135"/>
              <a:gd name="connsiteY2" fmla="*/ 1042598 h 1042598"/>
              <a:gd name="connsiteX3" fmla="*/ 7539135 w 7539135"/>
              <a:gd name="connsiteY3" fmla="*/ 1023937 h 1042598"/>
              <a:gd name="connsiteX4" fmla="*/ 131163 w 7539135"/>
              <a:gd name="connsiteY4" fmla="*/ 0 h 1042598"/>
              <a:gd name="connsiteX0" fmla="*/ 0 w 7407972"/>
              <a:gd name="connsiteY0" fmla="*/ 0 h 1042598"/>
              <a:gd name="connsiteX1" fmla="*/ 85531 w 7407972"/>
              <a:gd name="connsiteY1" fmla="*/ 134370 h 1042598"/>
              <a:gd name="connsiteX2" fmla="*/ 7081400 w 7407972"/>
              <a:gd name="connsiteY2" fmla="*/ 1042598 h 1042598"/>
              <a:gd name="connsiteX3" fmla="*/ 7407972 w 7407972"/>
              <a:gd name="connsiteY3" fmla="*/ 1023937 h 1042598"/>
              <a:gd name="connsiteX4" fmla="*/ 0 w 7407972"/>
              <a:gd name="connsiteY4" fmla="*/ 0 h 1042598"/>
              <a:gd name="connsiteX0" fmla="*/ 131163 w 7539135"/>
              <a:gd name="connsiteY0" fmla="*/ 0 h 1042598"/>
              <a:gd name="connsiteX1" fmla="*/ 0 w 7539135"/>
              <a:gd name="connsiteY1" fmla="*/ 193902 h 1042598"/>
              <a:gd name="connsiteX2" fmla="*/ 7212563 w 7539135"/>
              <a:gd name="connsiteY2" fmla="*/ 1042598 h 1042598"/>
              <a:gd name="connsiteX3" fmla="*/ 7539135 w 7539135"/>
              <a:gd name="connsiteY3" fmla="*/ 1023937 h 1042598"/>
              <a:gd name="connsiteX4" fmla="*/ 131163 w 7539135"/>
              <a:gd name="connsiteY4" fmla="*/ 0 h 1042598"/>
              <a:gd name="connsiteX0" fmla="*/ 59725 w 7539135"/>
              <a:gd name="connsiteY0" fmla="*/ 0 h 892580"/>
              <a:gd name="connsiteX1" fmla="*/ 0 w 7539135"/>
              <a:gd name="connsiteY1" fmla="*/ 43884 h 892580"/>
              <a:gd name="connsiteX2" fmla="*/ 7212563 w 7539135"/>
              <a:gd name="connsiteY2" fmla="*/ 892580 h 892580"/>
              <a:gd name="connsiteX3" fmla="*/ 7539135 w 7539135"/>
              <a:gd name="connsiteY3" fmla="*/ 873919 h 892580"/>
              <a:gd name="connsiteX4" fmla="*/ 59725 w 7539135"/>
              <a:gd name="connsiteY4" fmla="*/ 0 h 892580"/>
              <a:gd name="connsiteX0" fmla="*/ 194 w 7539135"/>
              <a:gd name="connsiteY0" fmla="*/ 0 h 923536"/>
              <a:gd name="connsiteX1" fmla="*/ 0 w 7539135"/>
              <a:gd name="connsiteY1" fmla="*/ 74840 h 923536"/>
              <a:gd name="connsiteX2" fmla="*/ 7212563 w 7539135"/>
              <a:gd name="connsiteY2" fmla="*/ 923536 h 923536"/>
              <a:gd name="connsiteX3" fmla="*/ 7539135 w 7539135"/>
              <a:gd name="connsiteY3" fmla="*/ 904875 h 923536"/>
              <a:gd name="connsiteX4" fmla="*/ 194 w 7539135"/>
              <a:gd name="connsiteY4" fmla="*/ 0 h 923536"/>
              <a:gd name="connsiteX0" fmla="*/ 194 w 7539135"/>
              <a:gd name="connsiteY0" fmla="*/ 0 h 904875"/>
              <a:gd name="connsiteX1" fmla="*/ 0 w 7539135"/>
              <a:gd name="connsiteY1" fmla="*/ 74840 h 904875"/>
              <a:gd name="connsiteX2" fmla="*/ 7212563 w 7539135"/>
              <a:gd name="connsiteY2" fmla="*/ 883055 h 904875"/>
              <a:gd name="connsiteX3" fmla="*/ 7539135 w 7539135"/>
              <a:gd name="connsiteY3" fmla="*/ 904875 h 904875"/>
              <a:gd name="connsiteX4" fmla="*/ 194 w 7539135"/>
              <a:gd name="connsiteY4" fmla="*/ 0 h 904875"/>
              <a:gd name="connsiteX0" fmla="*/ 194 w 7703442"/>
              <a:gd name="connsiteY0" fmla="*/ 0 h 1016794"/>
              <a:gd name="connsiteX1" fmla="*/ 0 w 7703442"/>
              <a:gd name="connsiteY1" fmla="*/ 74840 h 1016794"/>
              <a:gd name="connsiteX2" fmla="*/ 7212563 w 7703442"/>
              <a:gd name="connsiteY2" fmla="*/ 883055 h 1016794"/>
              <a:gd name="connsiteX3" fmla="*/ 7703442 w 7703442"/>
              <a:gd name="connsiteY3" fmla="*/ 1016794 h 1016794"/>
              <a:gd name="connsiteX4" fmla="*/ 194 w 7703442"/>
              <a:gd name="connsiteY4" fmla="*/ 0 h 1016794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12563 w 7674867"/>
              <a:gd name="connsiteY2" fmla="*/ 883055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930680"/>
              <a:gd name="connsiteX1" fmla="*/ 0 w 7674867"/>
              <a:gd name="connsiteY1" fmla="*/ 74840 h 930680"/>
              <a:gd name="connsiteX2" fmla="*/ 7293526 w 7674867"/>
              <a:gd name="connsiteY2" fmla="*/ 930680 h 930680"/>
              <a:gd name="connsiteX3" fmla="*/ 7674867 w 7674867"/>
              <a:gd name="connsiteY3" fmla="*/ 897731 h 930680"/>
              <a:gd name="connsiteX4" fmla="*/ 194 w 7674867"/>
              <a:gd name="connsiteY4" fmla="*/ 0 h 930680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93526 w 7674867"/>
              <a:gd name="connsiteY2" fmla="*/ 894961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38758 w 7674867"/>
              <a:gd name="connsiteY2" fmla="*/ 894961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98289 w 7674867"/>
              <a:gd name="connsiteY2" fmla="*/ 661599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928299"/>
              <a:gd name="connsiteX1" fmla="*/ 0 w 7674867"/>
              <a:gd name="connsiteY1" fmla="*/ 74840 h 928299"/>
              <a:gd name="connsiteX2" fmla="*/ 7298289 w 7674867"/>
              <a:gd name="connsiteY2" fmla="*/ 928299 h 928299"/>
              <a:gd name="connsiteX3" fmla="*/ 7674867 w 7674867"/>
              <a:gd name="connsiteY3" fmla="*/ 897731 h 928299"/>
              <a:gd name="connsiteX4" fmla="*/ 194 w 7674867"/>
              <a:gd name="connsiteY4" fmla="*/ 0 h 9282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74867" h="928299">
                <a:moveTo>
                  <a:pt x="194" y="0"/>
                </a:moveTo>
                <a:cubicBezTo>
                  <a:pt x="129" y="24947"/>
                  <a:pt x="65" y="49893"/>
                  <a:pt x="0" y="74840"/>
                </a:cubicBezTo>
                <a:lnTo>
                  <a:pt x="7298289" y="928299"/>
                </a:lnTo>
                <a:lnTo>
                  <a:pt x="7674867" y="897731"/>
                </a:lnTo>
                <a:lnTo>
                  <a:pt x="194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-2382" y="5696242"/>
            <a:ext cx="9146382" cy="930294"/>
          </a:xfrm>
          <a:custGeom>
            <a:avLst/>
            <a:gdLst>
              <a:gd name="connsiteX0" fmla="*/ 9153331 w 9153331"/>
              <a:gd name="connsiteY0" fmla="*/ 0 h 951723"/>
              <a:gd name="connsiteX1" fmla="*/ 0 w 9153331"/>
              <a:gd name="connsiteY1" fmla="*/ 867747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3331 w 9153331"/>
              <a:gd name="connsiteY0" fmla="*/ 0 h 951723"/>
              <a:gd name="connsiteX1" fmla="*/ 107265 w 9153331"/>
              <a:gd name="connsiteY1" fmla="*/ 901085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5715 w 9155715"/>
              <a:gd name="connsiteY0" fmla="*/ 0 h 951723"/>
              <a:gd name="connsiteX1" fmla="*/ 0 w 9155715"/>
              <a:gd name="connsiteY1" fmla="*/ 865366 h 951723"/>
              <a:gd name="connsiteX2" fmla="*/ 2384 w 9155715"/>
              <a:gd name="connsiteY2" fmla="*/ 951723 h 951723"/>
              <a:gd name="connsiteX3" fmla="*/ 9155715 w 9155715"/>
              <a:gd name="connsiteY3" fmla="*/ 83976 h 951723"/>
              <a:gd name="connsiteX4" fmla="*/ 9155715 w 9155715"/>
              <a:gd name="connsiteY4" fmla="*/ 0 h 951723"/>
              <a:gd name="connsiteX0" fmla="*/ 9155715 w 9155715"/>
              <a:gd name="connsiteY0" fmla="*/ 0 h 894573"/>
              <a:gd name="connsiteX1" fmla="*/ 0 w 9155715"/>
              <a:gd name="connsiteY1" fmla="*/ 865366 h 894573"/>
              <a:gd name="connsiteX2" fmla="*/ 197847 w 9155715"/>
              <a:gd name="connsiteY2" fmla="*/ 894573 h 894573"/>
              <a:gd name="connsiteX3" fmla="*/ 9155715 w 9155715"/>
              <a:gd name="connsiteY3" fmla="*/ 83976 h 894573"/>
              <a:gd name="connsiteX4" fmla="*/ 9155715 w 9155715"/>
              <a:gd name="connsiteY4" fmla="*/ 0 h 894573"/>
              <a:gd name="connsiteX0" fmla="*/ 9155715 w 9155715"/>
              <a:gd name="connsiteY0" fmla="*/ 0 h 946961"/>
              <a:gd name="connsiteX1" fmla="*/ 0 w 9155715"/>
              <a:gd name="connsiteY1" fmla="*/ 865366 h 946961"/>
              <a:gd name="connsiteX2" fmla="*/ 4768 w 9155715"/>
              <a:gd name="connsiteY2" fmla="*/ 946961 h 946961"/>
              <a:gd name="connsiteX3" fmla="*/ 9155715 w 9155715"/>
              <a:gd name="connsiteY3" fmla="*/ 83976 h 946961"/>
              <a:gd name="connsiteX4" fmla="*/ 9155715 w 9155715"/>
              <a:gd name="connsiteY4" fmla="*/ 0 h 946961"/>
              <a:gd name="connsiteX0" fmla="*/ 9155715 w 9155715"/>
              <a:gd name="connsiteY0" fmla="*/ 0 h 894574"/>
              <a:gd name="connsiteX1" fmla="*/ 0 w 9155715"/>
              <a:gd name="connsiteY1" fmla="*/ 865366 h 894574"/>
              <a:gd name="connsiteX2" fmla="*/ 97732 w 9155715"/>
              <a:gd name="connsiteY2" fmla="*/ 894574 h 894574"/>
              <a:gd name="connsiteX3" fmla="*/ 9155715 w 9155715"/>
              <a:gd name="connsiteY3" fmla="*/ 83976 h 894574"/>
              <a:gd name="connsiteX4" fmla="*/ 9155715 w 9155715"/>
              <a:gd name="connsiteY4" fmla="*/ 0 h 894574"/>
              <a:gd name="connsiteX0" fmla="*/ 9155715 w 9155715"/>
              <a:gd name="connsiteY0" fmla="*/ 0 h 939818"/>
              <a:gd name="connsiteX1" fmla="*/ 0 w 9155715"/>
              <a:gd name="connsiteY1" fmla="*/ 865366 h 939818"/>
              <a:gd name="connsiteX2" fmla="*/ 2384 w 9155715"/>
              <a:gd name="connsiteY2" fmla="*/ 939818 h 939818"/>
              <a:gd name="connsiteX3" fmla="*/ 9155715 w 9155715"/>
              <a:gd name="connsiteY3" fmla="*/ 83976 h 939818"/>
              <a:gd name="connsiteX4" fmla="*/ 9155715 w 9155715"/>
              <a:gd name="connsiteY4" fmla="*/ 0 h 939818"/>
              <a:gd name="connsiteX0" fmla="*/ 9015078 w 9155715"/>
              <a:gd name="connsiteY0" fmla="*/ 0 h 873143"/>
              <a:gd name="connsiteX1" fmla="*/ 0 w 9155715"/>
              <a:gd name="connsiteY1" fmla="*/ 798691 h 873143"/>
              <a:gd name="connsiteX2" fmla="*/ 2384 w 9155715"/>
              <a:gd name="connsiteY2" fmla="*/ 873143 h 873143"/>
              <a:gd name="connsiteX3" fmla="*/ 9155715 w 9155715"/>
              <a:gd name="connsiteY3" fmla="*/ 17301 h 873143"/>
              <a:gd name="connsiteX4" fmla="*/ 9015078 w 9155715"/>
              <a:gd name="connsiteY4" fmla="*/ 0 h 873143"/>
              <a:gd name="connsiteX0" fmla="*/ 9160482 w 9160482"/>
              <a:gd name="connsiteY0" fmla="*/ 0 h 930293"/>
              <a:gd name="connsiteX1" fmla="*/ 0 w 9160482"/>
              <a:gd name="connsiteY1" fmla="*/ 855841 h 930293"/>
              <a:gd name="connsiteX2" fmla="*/ 2384 w 9160482"/>
              <a:gd name="connsiteY2" fmla="*/ 930293 h 930293"/>
              <a:gd name="connsiteX3" fmla="*/ 9155715 w 9160482"/>
              <a:gd name="connsiteY3" fmla="*/ 74451 h 930293"/>
              <a:gd name="connsiteX4" fmla="*/ 9160482 w 9160482"/>
              <a:gd name="connsiteY4" fmla="*/ 0 h 930293"/>
              <a:gd name="connsiteX0" fmla="*/ 9072286 w 9155715"/>
              <a:gd name="connsiteY0" fmla="*/ 0 h 885050"/>
              <a:gd name="connsiteX1" fmla="*/ 0 w 9155715"/>
              <a:gd name="connsiteY1" fmla="*/ 810598 h 885050"/>
              <a:gd name="connsiteX2" fmla="*/ 2384 w 9155715"/>
              <a:gd name="connsiteY2" fmla="*/ 885050 h 885050"/>
              <a:gd name="connsiteX3" fmla="*/ 9155715 w 9155715"/>
              <a:gd name="connsiteY3" fmla="*/ 29208 h 885050"/>
              <a:gd name="connsiteX4" fmla="*/ 9072286 w 9155715"/>
              <a:gd name="connsiteY4" fmla="*/ 0 h 885050"/>
              <a:gd name="connsiteX0" fmla="*/ 9155715 w 9155715"/>
              <a:gd name="connsiteY0" fmla="*/ 0 h 930294"/>
              <a:gd name="connsiteX1" fmla="*/ 0 w 9155715"/>
              <a:gd name="connsiteY1" fmla="*/ 855842 h 930294"/>
              <a:gd name="connsiteX2" fmla="*/ 2384 w 9155715"/>
              <a:gd name="connsiteY2" fmla="*/ 930294 h 930294"/>
              <a:gd name="connsiteX3" fmla="*/ 9155715 w 9155715"/>
              <a:gd name="connsiteY3" fmla="*/ 74452 h 930294"/>
              <a:gd name="connsiteX4" fmla="*/ 9155715 w 9155715"/>
              <a:gd name="connsiteY4" fmla="*/ 0 h 9302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55715" h="930294">
                <a:moveTo>
                  <a:pt x="9155715" y="0"/>
                </a:moveTo>
                <a:lnTo>
                  <a:pt x="0" y="855842"/>
                </a:lnTo>
                <a:cubicBezTo>
                  <a:pt x="795" y="884628"/>
                  <a:pt x="1589" y="901508"/>
                  <a:pt x="2384" y="930294"/>
                </a:cubicBezTo>
                <a:lnTo>
                  <a:pt x="9155715" y="74452"/>
                </a:lnTo>
                <a:lnTo>
                  <a:pt x="9155715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reeform 4"/>
          <p:cNvSpPr/>
          <p:nvPr/>
        </p:nvSpPr>
        <p:spPr>
          <a:xfrm>
            <a:off x="0" y="5731667"/>
            <a:ext cx="9147178" cy="1126333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0 w 9144000"/>
              <a:gd name="connsiteY3" fmla="*/ 1065657 h 1075182"/>
              <a:gd name="connsiteX4" fmla="*/ 20 w 9144000"/>
              <a:gd name="connsiteY4" fmla="*/ 818007 h 1075182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854092 w 9124990"/>
              <a:gd name="connsiteY2" fmla="*/ 585026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9122615 w 9124990"/>
              <a:gd name="connsiteY2" fmla="*/ 1063889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766171 w 9124990"/>
              <a:gd name="connsiteY2" fmla="*/ 508228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8161"/>
              <a:gd name="connsiteY0" fmla="*/ 818007 h 1068407"/>
              <a:gd name="connsiteX1" fmla="*/ 9124990 w 9128161"/>
              <a:gd name="connsiteY1" fmla="*/ 0 h 1068407"/>
              <a:gd name="connsiteX2" fmla="*/ 9127369 w 9128161"/>
              <a:gd name="connsiteY2" fmla="*/ 1068407 h 1068407"/>
              <a:gd name="connsiteX3" fmla="*/ 0 w 9128161"/>
              <a:gd name="connsiteY3" fmla="*/ 1065657 h 1068407"/>
              <a:gd name="connsiteX4" fmla="*/ 20 w 9128161"/>
              <a:gd name="connsiteY4" fmla="*/ 818007 h 10684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28161" h="1068407">
                <a:moveTo>
                  <a:pt x="20" y="818007"/>
                </a:moveTo>
                <a:lnTo>
                  <a:pt x="9124990" y="0"/>
                </a:lnTo>
                <a:cubicBezTo>
                  <a:pt x="9124198" y="354630"/>
                  <a:pt x="9128161" y="713777"/>
                  <a:pt x="9127369" y="1068407"/>
                </a:cubicBezTo>
                <a:lnTo>
                  <a:pt x="0" y="1065657"/>
                </a:lnTo>
                <a:cubicBezTo>
                  <a:pt x="7" y="983107"/>
                  <a:pt x="13" y="900557"/>
                  <a:pt x="20" y="818007"/>
                </a:cubicBezTo>
                <a:close/>
              </a:path>
            </a:pathLst>
          </a:custGeom>
          <a:gradFill>
            <a:gsLst>
              <a:gs pos="39000">
                <a:schemeClr val="accent3"/>
              </a:gs>
              <a:gs pos="50000">
                <a:schemeClr val="accent3">
                  <a:lumMod val="40000"/>
                  <a:lumOff val="60000"/>
                </a:schemeClr>
              </a:gs>
              <a:gs pos="58000">
                <a:schemeClr val="accent3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" name="Freeform 5"/>
          <p:cNvSpPr/>
          <p:nvPr/>
        </p:nvSpPr>
        <p:spPr>
          <a:xfrm>
            <a:off x="0" y="5381627"/>
            <a:ext cx="3286124" cy="1207294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6996854"/>
              <a:gd name="connsiteY0" fmla="*/ 0 h 1571625"/>
              <a:gd name="connsiteX1" fmla="*/ 6996854 w 6996854"/>
              <a:gd name="connsiteY1" fmla="*/ 1266825 h 1571625"/>
              <a:gd name="connsiteX2" fmla="*/ 0 w 6996854"/>
              <a:gd name="connsiteY2" fmla="*/ 1571625 h 1571625"/>
              <a:gd name="connsiteX3" fmla="*/ 0 w 6996854"/>
              <a:gd name="connsiteY3" fmla="*/ 0 h 1571625"/>
              <a:gd name="connsiteX0" fmla="*/ 0 w 7583417"/>
              <a:gd name="connsiteY0" fmla="*/ 0 h 800100"/>
              <a:gd name="connsiteX1" fmla="*/ 7583417 w 7583417"/>
              <a:gd name="connsiteY1" fmla="*/ 495300 h 800100"/>
              <a:gd name="connsiteX2" fmla="*/ 586563 w 7583417"/>
              <a:gd name="connsiteY2" fmla="*/ 800100 h 800100"/>
              <a:gd name="connsiteX3" fmla="*/ 0 w 7583417"/>
              <a:gd name="connsiteY3" fmla="*/ 0 h 800100"/>
              <a:gd name="connsiteX0" fmla="*/ 0 w 7017803"/>
              <a:gd name="connsiteY0" fmla="*/ 0 h 1200150"/>
              <a:gd name="connsiteX1" fmla="*/ 7017803 w 7017803"/>
              <a:gd name="connsiteY1" fmla="*/ 895350 h 1200150"/>
              <a:gd name="connsiteX2" fmla="*/ 20949 w 7017803"/>
              <a:gd name="connsiteY2" fmla="*/ 1200150 h 1200150"/>
              <a:gd name="connsiteX3" fmla="*/ 0 w 7017803"/>
              <a:gd name="connsiteY3" fmla="*/ 0 h 1200150"/>
              <a:gd name="connsiteX0" fmla="*/ 0 w 6410292"/>
              <a:gd name="connsiteY0" fmla="*/ 0 h 1752600"/>
              <a:gd name="connsiteX1" fmla="*/ 6410292 w 6410292"/>
              <a:gd name="connsiteY1" fmla="*/ 1752600 h 1752600"/>
              <a:gd name="connsiteX2" fmla="*/ 20949 w 6410292"/>
              <a:gd name="connsiteY2" fmla="*/ 1200150 h 1752600"/>
              <a:gd name="connsiteX3" fmla="*/ 0 w 6410292"/>
              <a:gd name="connsiteY3" fmla="*/ 0 h 1752600"/>
              <a:gd name="connsiteX0" fmla="*/ 0 w 7227290"/>
              <a:gd name="connsiteY0" fmla="*/ 0 h 1200150"/>
              <a:gd name="connsiteX1" fmla="*/ 7227290 w 7227290"/>
              <a:gd name="connsiteY1" fmla="*/ 885825 h 1200150"/>
              <a:gd name="connsiteX2" fmla="*/ 20949 w 7227290"/>
              <a:gd name="connsiteY2" fmla="*/ 1200150 h 1200150"/>
              <a:gd name="connsiteX3" fmla="*/ 0 w 7227290"/>
              <a:gd name="connsiteY3" fmla="*/ 0 h 1200150"/>
              <a:gd name="connsiteX0" fmla="*/ 0 w 7227290"/>
              <a:gd name="connsiteY0" fmla="*/ 0 h 885825"/>
              <a:gd name="connsiteX1" fmla="*/ 7227290 w 7227290"/>
              <a:gd name="connsiteY1" fmla="*/ 885825 h 885825"/>
              <a:gd name="connsiteX2" fmla="*/ 555141 w 7227290"/>
              <a:gd name="connsiteY2" fmla="*/ 862013 h 885825"/>
              <a:gd name="connsiteX3" fmla="*/ 0 w 7227290"/>
              <a:gd name="connsiteY3" fmla="*/ 0 h 885825"/>
              <a:gd name="connsiteX0" fmla="*/ 0 w 7227290"/>
              <a:gd name="connsiteY0" fmla="*/ 0 h 1207294"/>
              <a:gd name="connsiteX1" fmla="*/ 7227290 w 7227290"/>
              <a:gd name="connsiteY1" fmla="*/ 885825 h 1207294"/>
              <a:gd name="connsiteX2" fmla="*/ 0 w 7227290"/>
              <a:gd name="connsiteY2" fmla="*/ 1207294 h 1207294"/>
              <a:gd name="connsiteX3" fmla="*/ 0 w 7227290"/>
              <a:gd name="connsiteY3" fmla="*/ 0 h 12072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27290" h="1207294">
                <a:moveTo>
                  <a:pt x="0" y="0"/>
                </a:moveTo>
                <a:lnTo>
                  <a:pt x="7227290" y="885825"/>
                </a:lnTo>
                <a:lnTo>
                  <a:pt x="0" y="1207294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rgbClr val="000000"/>
              </a:gs>
              <a:gs pos="24000">
                <a:srgbClr val="333333"/>
              </a:gs>
              <a:gs pos="90000">
                <a:srgbClr val="0000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Freeform 6"/>
          <p:cNvSpPr/>
          <p:nvPr/>
        </p:nvSpPr>
        <p:spPr>
          <a:xfrm>
            <a:off x="-2382" y="5696242"/>
            <a:ext cx="9146382" cy="930294"/>
          </a:xfrm>
          <a:custGeom>
            <a:avLst/>
            <a:gdLst>
              <a:gd name="connsiteX0" fmla="*/ 9153331 w 9153331"/>
              <a:gd name="connsiteY0" fmla="*/ 0 h 951723"/>
              <a:gd name="connsiteX1" fmla="*/ 0 w 9153331"/>
              <a:gd name="connsiteY1" fmla="*/ 867747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3331 w 9153331"/>
              <a:gd name="connsiteY0" fmla="*/ 0 h 951723"/>
              <a:gd name="connsiteX1" fmla="*/ 107265 w 9153331"/>
              <a:gd name="connsiteY1" fmla="*/ 901085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5715 w 9155715"/>
              <a:gd name="connsiteY0" fmla="*/ 0 h 951723"/>
              <a:gd name="connsiteX1" fmla="*/ 0 w 9155715"/>
              <a:gd name="connsiteY1" fmla="*/ 865366 h 951723"/>
              <a:gd name="connsiteX2" fmla="*/ 2384 w 9155715"/>
              <a:gd name="connsiteY2" fmla="*/ 951723 h 951723"/>
              <a:gd name="connsiteX3" fmla="*/ 9155715 w 9155715"/>
              <a:gd name="connsiteY3" fmla="*/ 83976 h 951723"/>
              <a:gd name="connsiteX4" fmla="*/ 9155715 w 9155715"/>
              <a:gd name="connsiteY4" fmla="*/ 0 h 951723"/>
              <a:gd name="connsiteX0" fmla="*/ 9155715 w 9155715"/>
              <a:gd name="connsiteY0" fmla="*/ 0 h 894573"/>
              <a:gd name="connsiteX1" fmla="*/ 0 w 9155715"/>
              <a:gd name="connsiteY1" fmla="*/ 865366 h 894573"/>
              <a:gd name="connsiteX2" fmla="*/ 197847 w 9155715"/>
              <a:gd name="connsiteY2" fmla="*/ 894573 h 894573"/>
              <a:gd name="connsiteX3" fmla="*/ 9155715 w 9155715"/>
              <a:gd name="connsiteY3" fmla="*/ 83976 h 894573"/>
              <a:gd name="connsiteX4" fmla="*/ 9155715 w 9155715"/>
              <a:gd name="connsiteY4" fmla="*/ 0 h 894573"/>
              <a:gd name="connsiteX0" fmla="*/ 9155715 w 9155715"/>
              <a:gd name="connsiteY0" fmla="*/ 0 h 946961"/>
              <a:gd name="connsiteX1" fmla="*/ 0 w 9155715"/>
              <a:gd name="connsiteY1" fmla="*/ 865366 h 946961"/>
              <a:gd name="connsiteX2" fmla="*/ 4768 w 9155715"/>
              <a:gd name="connsiteY2" fmla="*/ 946961 h 946961"/>
              <a:gd name="connsiteX3" fmla="*/ 9155715 w 9155715"/>
              <a:gd name="connsiteY3" fmla="*/ 83976 h 946961"/>
              <a:gd name="connsiteX4" fmla="*/ 9155715 w 9155715"/>
              <a:gd name="connsiteY4" fmla="*/ 0 h 946961"/>
              <a:gd name="connsiteX0" fmla="*/ 9155715 w 9155715"/>
              <a:gd name="connsiteY0" fmla="*/ 0 h 894574"/>
              <a:gd name="connsiteX1" fmla="*/ 0 w 9155715"/>
              <a:gd name="connsiteY1" fmla="*/ 865366 h 894574"/>
              <a:gd name="connsiteX2" fmla="*/ 97732 w 9155715"/>
              <a:gd name="connsiteY2" fmla="*/ 894574 h 894574"/>
              <a:gd name="connsiteX3" fmla="*/ 9155715 w 9155715"/>
              <a:gd name="connsiteY3" fmla="*/ 83976 h 894574"/>
              <a:gd name="connsiteX4" fmla="*/ 9155715 w 9155715"/>
              <a:gd name="connsiteY4" fmla="*/ 0 h 894574"/>
              <a:gd name="connsiteX0" fmla="*/ 9155715 w 9155715"/>
              <a:gd name="connsiteY0" fmla="*/ 0 h 939818"/>
              <a:gd name="connsiteX1" fmla="*/ 0 w 9155715"/>
              <a:gd name="connsiteY1" fmla="*/ 865366 h 939818"/>
              <a:gd name="connsiteX2" fmla="*/ 2384 w 9155715"/>
              <a:gd name="connsiteY2" fmla="*/ 939818 h 939818"/>
              <a:gd name="connsiteX3" fmla="*/ 9155715 w 9155715"/>
              <a:gd name="connsiteY3" fmla="*/ 83976 h 939818"/>
              <a:gd name="connsiteX4" fmla="*/ 9155715 w 9155715"/>
              <a:gd name="connsiteY4" fmla="*/ 0 h 939818"/>
              <a:gd name="connsiteX0" fmla="*/ 9015078 w 9155715"/>
              <a:gd name="connsiteY0" fmla="*/ 0 h 873143"/>
              <a:gd name="connsiteX1" fmla="*/ 0 w 9155715"/>
              <a:gd name="connsiteY1" fmla="*/ 798691 h 873143"/>
              <a:gd name="connsiteX2" fmla="*/ 2384 w 9155715"/>
              <a:gd name="connsiteY2" fmla="*/ 873143 h 873143"/>
              <a:gd name="connsiteX3" fmla="*/ 9155715 w 9155715"/>
              <a:gd name="connsiteY3" fmla="*/ 17301 h 873143"/>
              <a:gd name="connsiteX4" fmla="*/ 9015078 w 9155715"/>
              <a:gd name="connsiteY4" fmla="*/ 0 h 873143"/>
              <a:gd name="connsiteX0" fmla="*/ 9160482 w 9160482"/>
              <a:gd name="connsiteY0" fmla="*/ 0 h 930293"/>
              <a:gd name="connsiteX1" fmla="*/ 0 w 9160482"/>
              <a:gd name="connsiteY1" fmla="*/ 855841 h 930293"/>
              <a:gd name="connsiteX2" fmla="*/ 2384 w 9160482"/>
              <a:gd name="connsiteY2" fmla="*/ 930293 h 930293"/>
              <a:gd name="connsiteX3" fmla="*/ 9155715 w 9160482"/>
              <a:gd name="connsiteY3" fmla="*/ 74451 h 930293"/>
              <a:gd name="connsiteX4" fmla="*/ 9160482 w 9160482"/>
              <a:gd name="connsiteY4" fmla="*/ 0 h 930293"/>
              <a:gd name="connsiteX0" fmla="*/ 9072286 w 9155715"/>
              <a:gd name="connsiteY0" fmla="*/ 0 h 885050"/>
              <a:gd name="connsiteX1" fmla="*/ 0 w 9155715"/>
              <a:gd name="connsiteY1" fmla="*/ 810598 h 885050"/>
              <a:gd name="connsiteX2" fmla="*/ 2384 w 9155715"/>
              <a:gd name="connsiteY2" fmla="*/ 885050 h 885050"/>
              <a:gd name="connsiteX3" fmla="*/ 9155715 w 9155715"/>
              <a:gd name="connsiteY3" fmla="*/ 29208 h 885050"/>
              <a:gd name="connsiteX4" fmla="*/ 9072286 w 9155715"/>
              <a:gd name="connsiteY4" fmla="*/ 0 h 885050"/>
              <a:gd name="connsiteX0" fmla="*/ 9155715 w 9155715"/>
              <a:gd name="connsiteY0" fmla="*/ 0 h 930294"/>
              <a:gd name="connsiteX1" fmla="*/ 0 w 9155715"/>
              <a:gd name="connsiteY1" fmla="*/ 855842 h 930294"/>
              <a:gd name="connsiteX2" fmla="*/ 2384 w 9155715"/>
              <a:gd name="connsiteY2" fmla="*/ 930294 h 930294"/>
              <a:gd name="connsiteX3" fmla="*/ 9155715 w 9155715"/>
              <a:gd name="connsiteY3" fmla="*/ 74452 h 930294"/>
              <a:gd name="connsiteX4" fmla="*/ 9155715 w 9155715"/>
              <a:gd name="connsiteY4" fmla="*/ 0 h 9302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55715" h="930294">
                <a:moveTo>
                  <a:pt x="9155715" y="0"/>
                </a:moveTo>
                <a:lnTo>
                  <a:pt x="0" y="855842"/>
                </a:lnTo>
                <a:cubicBezTo>
                  <a:pt x="795" y="884628"/>
                  <a:pt x="1589" y="901508"/>
                  <a:pt x="2384" y="930294"/>
                </a:cubicBezTo>
                <a:lnTo>
                  <a:pt x="9155715" y="74452"/>
                </a:lnTo>
                <a:lnTo>
                  <a:pt x="9155715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196" y="5347020"/>
            <a:ext cx="3426231" cy="944725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2830674 w 7605568"/>
              <a:gd name="connsiteY2" fmla="*/ 806612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2930931"/>
              <a:gd name="connsiteY0" fmla="*/ 0 h 806612"/>
              <a:gd name="connsiteX1" fmla="*/ 0 w 2930931"/>
              <a:gd name="connsiteY1" fmla="*/ 75665 h 806612"/>
              <a:gd name="connsiteX2" fmla="*/ 2830674 w 2930931"/>
              <a:gd name="connsiteY2" fmla="*/ 806612 h 806612"/>
              <a:gd name="connsiteX3" fmla="*/ 2930931 w 2930931"/>
              <a:gd name="connsiteY3" fmla="*/ 785765 h 806612"/>
              <a:gd name="connsiteX4" fmla="*/ 1 w 2930931"/>
              <a:gd name="connsiteY4" fmla="*/ 0 h 806612"/>
              <a:gd name="connsiteX0" fmla="*/ 1 w 3204530"/>
              <a:gd name="connsiteY0" fmla="*/ 0 h 944725"/>
              <a:gd name="connsiteX1" fmla="*/ 0 w 3204530"/>
              <a:gd name="connsiteY1" fmla="*/ 75665 h 944725"/>
              <a:gd name="connsiteX2" fmla="*/ 3204530 w 3204530"/>
              <a:gd name="connsiteY2" fmla="*/ 944725 h 944725"/>
              <a:gd name="connsiteX3" fmla="*/ 2930931 w 3204530"/>
              <a:gd name="connsiteY3" fmla="*/ 785765 h 944725"/>
              <a:gd name="connsiteX4" fmla="*/ 1 w 3204530"/>
              <a:gd name="connsiteY4" fmla="*/ 0 h 944725"/>
              <a:gd name="connsiteX0" fmla="*/ 1 w 3426231"/>
              <a:gd name="connsiteY0" fmla="*/ 0 h 944725"/>
              <a:gd name="connsiteX1" fmla="*/ 0 w 3426231"/>
              <a:gd name="connsiteY1" fmla="*/ 75665 h 944725"/>
              <a:gd name="connsiteX2" fmla="*/ 3204530 w 3426231"/>
              <a:gd name="connsiteY2" fmla="*/ 944725 h 944725"/>
              <a:gd name="connsiteX3" fmla="*/ 3426231 w 3426231"/>
              <a:gd name="connsiteY3" fmla="*/ 923877 h 944725"/>
              <a:gd name="connsiteX4" fmla="*/ 1 w 3426231"/>
              <a:gd name="connsiteY4" fmla="*/ 0 h 9447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426231" h="944725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3204530" y="944725"/>
                </a:lnTo>
                <a:lnTo>
                  <a:pt x="3426231" y="923877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1" y="5010151"/>
            <a:ext cx="7439025" cy="157162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415827" h="1571625">
                <a:moveTo>
                  <a:pt x="0" y="0"/>
                </a:moveTo>
                <a:lnTo>
                  <a:pt x="7415827" y="866775"/>
                </a:lnTo>
                <a:lnTo>
                  <a:pt x="0" y="157162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rgbClr val="000000"/>
              </a:gs>
              <a:gs pos="24000">
                <a:srgbClr val="333333"/>
              </a:gs>
              <a:gs pos="90000">
                <a:srgbClr val="0000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0" y="5731667"/>
            <a:ext cx="9147178" cy="1126333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0 w 9144000"/>
              <a:gd name="connsiteY3" fmla="*/ 1065657 h 1075182"/>
              <a:gd name="connsiteX4" fmla="*/ 20 w 9144000"/>
              <a:gd name="connsiteY4" fmla="*/ 818007 h 1075182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854092 w 9124990"/>
              <a:gd name="connsiteY2" fmla="*/ 585026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9122615 w 9124990"/>
              <a:gd name="connsiteY2" fmla="*/ 1063889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766171 w 9124990"/>
              <a:gd name="connsiteY2" fmla="*/ 508228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8161"/>
              <a:gd name="connsiteY0" fmla="*/ 818007 h 1068407"/>
              <a:gd name="connsiteX1" fmla="*/ 9124990 w 9128161"/>
              <a:gd name="connsiteY1" fmla="*/ 0 h 1068407"/>
              <a:gd name="connsiteX2" fmla="*/ 9127369 w 9128161"/>
              <a:gd name="connsiteY2" fmla="*/ 1068407 h 1068407"/>
              <a:gd name="connsiteX3" fmla="*/ 0 w 9128161"/>
              <a:gd name="connsiteY3" fmla="*/ 1065657 h 1068407"/>
              <a:gd name="connsiteX4" fmla="*/ 20 w 9128161"/>
              <a:gd name="connsiteY4" fmla="*/ 818007 h 10684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28161" h="1068407">
                <a:moveTo>
                  <a:pt x="20" y="818007"/>
                </a:moveTo>
                <a:lnTo>
                  <a:pt x="9124990" y="0"/>
                </a:lnTo>
                <a:cubicBezTo>
                  <a:pt x="9124198" y="354630"/>
                  <a:pt x="9128161" y="713777"/>
                  <a:pt x="9127369" y="1068407"/>
                </a:cubicBezTo>
                <a:lnTo>
                  <a:pt x="0" y="1065657"/>
                </a:lnTo>
                <a:cubicBezTo>
                  <a:pt x="7" y="983107"/>
                  <a:pt x="13" y="900557"/>
                  <a:pt x="20" y="818007"/>
                </a:cubicBezTo>
                <a:close/>
              </a:path>
            </a:pathLst>
          </a:custGeom>
          <a:gradFill>
            <a:gsLst>
              <a:gs pos="39000">
                <a:schemeClr val="accent1"/>
              </a:gs>
              <a:gs pos="50000">
                <a:schemeClr val="accent1">
                  <a:lumMod val="40000"/>
                  <a:lumOff val="60000"/>
                </a:schemeClr>
              </a:gs>
              <a:gs pos="58000">
                <a:schemeClr val="accent1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6656" y="609600"/>
            <a:ext cx="3383280" cy="914400"/>
          </a:xfrm>
        </p:spPr>
        <p:txBody>
          <a:bodyPr anchor="b">
            <a:noAutofit/>
          </a:bodyPr>
          <a:lstStyle>
            <a:lvl1pPr algn="l">
              <a:defRPr sz="22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Freeform 9"/>
          <p:cNvSpPr/>
          <p:nvPr/>
        </p:nvSpPr>
        <p:spPr>
          <a:xfrm>
            <a:off x="0" y="4973410"/>
            <a:ext cx="7674867" cy="928299"/>
          </a:xfrm>
          <a:custGeom>
            <a:avLst/>
            <a:gdLst>
              <a:gd name="connsiteX0" fmla="*/ 0 w 7548466"/>
              <a:gd name="connsiteY0" fmla="*/ 0 h 933061"/>
              <a:gd name="connsiteX1" fmla="*/ 9331 w 7548466"/>
              <a:gd name="connsiteY1" fmla="*/ 65314 h 933061"/>
              <a:gd name="connsiteX2" fmla="*/ 7221894 w 7548466"/>
              <a:gd name="connsiteY2" fmla="*/ 933061 h 933061"/>
              <a:gd name="connsiteX3" fmla="*/ 7548466 w 7548466"/>
              <a:gd name="connsiteY3" fmla="*/ 914400 h 933061"/>
              <a:gd name="connsiteX4" fmla="*/ 0 w 7548466"/>
              <a:gd name="connsiteY4" fmla="*/ 0 h 933061"/>
              <a:gd name="connsiteX0" fmla="*/ 131163 w 7539135"/>
              <a:gd name="connsiteY0" fmla="*/ 0 h 1042598"/>
              <a:gd name="connsiteX1" fmla="*/ 0 w 7539135"/>
              <a:gd name="connsiteY1" fmla="*/ 174851 h 1042598"/>
              <a:gd name="connsiteX2" fmla="*/ 7212563 w 7539135"/>
              <a:gd name="connsiteY2" fmla="*/ 1042598 h 1042598"/>
              <a:gd name="connsiteX3" fmla="*/ 7539135 w 7539135"/>
              <a:gd name="connsiteY3" fmla="*/ 1023937 h 1042598"/>
              <a:gd name="connsiteX4" fmla="*/ 131163 w 7539135"/>
              <a:gd name="connsiteY4" fmla="*/ 0 h 1042598"/>
              <a:gd name="connsiteX0" fmla="*/ 0 w 7407972"/>
              <a:gd name="connsiteY0" fmla="*/ 0 h 1042598"/>
              <a:gd name="connsiteX1" fmla="*/ 85531 w 7407972"/>
              <a:gd name="connsiteY1" fmla="*/ 134370 h 1042598"/>
              <a:gd name="connsiteX2" fmla="*/ 7081400 w 7407972"/>
              <a:gd name="connsiteY2" fmla="*/ 1042598 h 1042598"/>
              <a:gd name="connsiteX3" fmla="*/ 7407972 w 7407972"/>
              <a:gd name="connsiteY3" fmla="*/ 1023937 h 1042598"/>
              <a:gd name="connsiteX4" fmla="*/ 0 w 7407972"/>
              <a:gd name="connsiteY4" fmla="*/ 0 h 1042598"/>
              <a:gd name="connsiteX0" fmla="*/ 131163 w 7539135"/>
              <a:gd name="connsiteY0" fmla="*/ 0 h 1042598"/>
              <a:gd name="connsiteX1" fmla="*/ 0 w 7539135"/>
              <a:gd name="connsiteY1" fmla="*/ 193902 h 1042598"/>
              <a:gd name="connsiteX2" fmla="*/ 7212563 w 7539135"/>
              <a:gd name="connsiteY2" fmla="*/ 1042598 h 1042598"/>
              <a:gd name="connsiteX3" fmla="*/ 7539135 w 7539135"/>
              <a:gd name="connsiteY3" fmla="*/ 1023937 h 1042598"/>
              <a:gd name="connsiteX4" fmla="*/ 131163 w 7539135"/>
              <a:gd name="connsiteY4" fmla="*/ 0 h 1042598"/>
              <a:gd name="connsiteX0" fmla="*/ 59725 w 7539135"/>
              <a:gd name="connsiteY0" fmla="*/ 0 h 892580"/>
              <a:gd name="connsiteX1" fmla="*/ 0 w 7539135"/>
              <a:gd name="connsiteY1" fmla="*/ 43884 h 892580"/>
              <a:gd name="connsiteX2" fmla="*/ 7212563 w 7539135"/>
              <a:gd name="connsiteY2" fmla="*/ 892580 h 892580"/>
              <a:gd name="connsiteX3" fmla="*/ 7539135 w 7539135"/>
              <a:gd name="connsiteY3" fmla="*/ 873919 h 892580"/>
              <a:gd name="connsiteX4" fmla="*/ 59725 w 7539135"/>
              <a:gd name="connsiteY4" fmla="*/ 0 h 892580"/>
              <a:gd name="connsiteX0" fmla="*/ 194 w 7539135"/>
              <a:gd name="connsiteY0" fmla="*/ 0 h 923536"/>
              <a:gd name="connsiteX1" fmla="*/ 0 w 7539135"/>
              <a:gd name="connsiteY1" fmla="*/ 74840 h 923536"/>
              <a:gd name="connsiteX2" fmla="*/ 7212563 w 7539135"/>
              <a:gd name="connsiteY2" fmla="*/ 923536 h 923536"/>
              <a:gd name="connsiteX3" fmla="*/ 7539135 w 7539135"/>
              <a:gd name="connsiteY3" fmla="*/ 904875 h 923536"/>
              <a:gd name="connsiteX4" fmla="*/ 194 w 7539135"/>
              <a:gd name="connsiteY4" fmla="*/ 0 h 923536"/>
              <a:gd name="connsiteX0" fmla="*/ 194 w 7539135"/>
              <a:gd name="connsiteY0" fmla="*/ 0 h 904875"/>
              <a:gd name="connsiteX1" fmla="*/ 0 w 7539135"/>
              <a:gd name="connsiteY1" fmla="*/ 74840 h 904875"/>
              <a:gd name="connsiteX2" fmla="*/ 7212563 w 7539135"/>
              <a:gd name="connsiteY2" fmla="*/ 883055 h 904875"/>
              <a:gd name="connsiteX3" fmla="*/ 7539135 w 7539135"/>
              <a:gd name="connsiteY3" fmla="*/ 904875 h 904875"/>
              <a:gd name="connsiteX4" fmla="*/ 194 w 7539135"/>
              <a:gd name="connsiteY4" fmla="*/ 0 h 904875"/>
              <a:gd name="connsiteX0" fmla="*/ 194 w 7703442"/>
              <a:gd name="connsiteY0" fmla="*/ 0 h 1016794"/>
              <a:gd name="connsiteX1" fmla="*/ 0 w 7703442"/>
              <a:gd name="connsiteY1" fmla="*/ 74840 h 1016794"/>
              <a:gd name="connsiteX2" fmla="*/ 7212563 w 7703442"/>
              <a:gd name="connsiteY2" fmla="*/ 883055 h 1016794"/>
              <a:gd name="connsiteX3" fmla="*/ 7703442 w 7703442"/>
              <a:gd name="connsiteY3" fmla="*/ 1016794 h 1016794"/>
              <a:gd name="connsiteX4" fmla="*/ 194 w 7703442"/>
              <a:gd name="connsiteY4" fmla="*/ 0 h 1016794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12563 w 7674867"/>
              <a:gd name="connsiteY2" fmla="*/ 883055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930680"/>
              <a:gd name="connsiteX1" fmla="*/ 0 w 7674867"/>
              <a:gd name="connsiteY1" fmla="*/ 74840 h 930680"/>
              <a:gd name="connsiteX2" fmla="*/ 7293526 w 7674867"/>
              <a:gd name="connsiteY2" fmla="*/ 930680 h 930680"/>
              <a:gd name="connsiteX3" fmla="*/ 7674867 w 7674867"/>
              <a:gd name="connsiteY3" fmla="*/ 897731 h 930680"/>
              <a:gd name="connsiteX4" fmla="*/ 194 w 7674867"/>
              <a:gd name="connsiteY4" fmla="*/ 0 h 930680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93526 w 7674867"/>
              <a:gd name="connsiteY2" fmla="*/ 894961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38758 w 7674867"/>
              <a:gd name="connsiteY2" fmla="*/ 894961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98289 w 7674867"/>
              <a:gd name="connsiteY2" fmla="*/ 661599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928299"/>
              <a:gd name="connsiteX1" fmla="*/ 0 w 7674867"/>
              <a:gd name="connsiteY1" fmla="*/ 74840 h 928299"/>
              <a:gd name="connsiteX2" fmla="*/ 7298289 w 7674867"/>
              <a:gd name="connsiteY2" fmla="*/ 928299 h 928299"/>
              <a:gd name="connsiteX3" fmla="*/ 7674867 w 7674867"/>
              <a:gd name="connsiteY3" fmla="*/ 897731 h 928299"/>
              <a:gd name="connsiteX4" fmla="*/ 194 w 7674867"/>
              <a:gd name="connsiteY4" fmla="*/ 0 h 9282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74867" h="928299">
                <a:moveTo>
                  <a:pt x="194" y="0"/>
                </a:moveTo>
                <a:cubicBezTo>
                  <a:pt x="129" y="24947"/>
                  <a:pt x="65" y="49893"/>
                  <a:pt x="0" y="74840"/>
                </a:cubicBezTo>
                <a:lnTo>
                  <a:pt x="7298289" y="928299"/>
                </a:lnTo>
                <a:lnTo>
                  <a:pt x="7674867" y="897731"/>
                </a:lnTo>
                <a:lnTo>
                  <a:pt x="194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/>
          <p:cNvSpPr/>
          <p:nvPr/>
        </p:nvSpPr>
        <p:spPr>
          <a:xfrm>
            <a:off x="-2382" y="5696242"/>
            <a:ext cx="9146382" cy="930294"/>
          </a:xfrm>
          <a:custGeom>
            <a:avLst/>
            <a:gdLst>
              <a:gd name="connsiteX0" fmla="*/ 9153331 w 9153331"/>
              <a:gd name="connsiteY0" fmla="*/ 0 h 951723"/>
              <a:gd name="connsiteX1" fmla="*/ 0 w 9153331"/>
              <a:gd name="connsiteY1" fmla="*/ 867747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3331 w 9153331"/>
              <a:gd name="connsiteY0" fmla="*/ 0 h 951723"/>
              <a:gd name="connsiteX1" fmla="*/ 107265 w 9153331"/>
              <a:gd name="connsiteY1" fmla="*/ 901085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5715 w 9155715"/>
              <a:gd name="connsiteY0" fmla="*/ 0 h 951723"/>
              <a:gd name="connsiteX1" fmla="*/ 0 w 9155715"/>
              <a:gd name="connsiteY1" fmla="*/ 865366 h 951723"/>
              <a:gd name="connsiteX2" fmla="*/ 2384 w 9155715"/>
              <a:gd name="connsiteY2" fmla="*/ 951723 h 951723"/>
              <a:gd name="connsiteX3" fmla="*/ 9155715 w 9155715"/>
              <a:gd name="connsiteY3" fmla="*/ 83976 h 951723"/>
              <a:gd name="connsiteX4" fmla="*/ 9155715 w 9155715"/>
              <a:gd name="connsiteY4" fmla="*/ 0 h 951723"/>
              <a:gd name="connsiteX0" fmla="*/ 9155715 w 9155715"/>
              <a:gd name="connsiteY0" fmla="*/ 0 h 894573"/>
              <a:gd name="connsiteX1" fmla="*/ 0 w 9155715"/>
              <a:gd name="connsiteY1" fmla="*/ 865366 h 894573"/>
              <a:gd name="connsiteX2" fmla="*/ 197847 w 9155715"/>
              <a:gd name="connsiteY2" fmla="*/ 894573 h 894573"/>
              <a:gd name="connsiteX3" fmla="*/ 9155715 w 9155715"/>
              <a:gd name="connsiteY3" fmla="*/ 83976 h 894573"/>
              <a:gd name="connsiteX4" fmla="*/ 9155715 w 9155715"/>
              <a:gd name="connsiteY4" fmla="*/ 0 h 894573"/>
              <a:gd name="connsiteX0" fmla="*/ 9155715 w 9155715"/>
              <a:gd name="connsiteY0" fmla="*/ 0 h 946961"/>
              <a:gd name="connsiteX1" fmla="*/ 0 w 9155715"/>
              <a:gd name="connsiteY1" fmla="*/ 865366 h 946961"/>
              <a:gd name="connsiteX2" fmla="*/ 4768 w 9155715"/>
              <a:gd name="connsiteY2" fmla="*/ 946961 h 946961"/>
              <a:gd name="connsiteX3" fmla="*/ 9155715 w 9155715"/>
              <a:gd name="connsiteY3" fmla="*/ 83976 h 946961"/>
              <a:gd name="connsiteX4" fmla="*/ 9155715 w 9155715"/>
              <a:gd name="connsiteY4" fmla="*/ 0 h 946961"/>
              <a:gd name="connsiteX0" fmla="*/ 9155715 w 9155715"/>
              <a:gd name="connsiteY0" fmla="*/ 0 h 894574"/>
              <a:gd name="connsiteX1" fmla="*/ 0 w 9155715"/>
              <a:gd name="connsiteY1" fmla="*/ 865366 h 894574"/>
              <a:gd name="connsiteX2" fmla="*/ 97732 w 9155715"/>
              <a:gd name="connsiteY2" fmla="*/ 894574 h 894574"/>
              <a:gd name="connsiteX3" fmla="*/ 9155715 w 9155715"/>
              <a:gd name="connsiteY3" fmla="*/ 83976 h 894574"/>
              <a:gd name="connsiteX4" fmla="*/ 9155715 w 9155715"/>
              <a:gd name="connsiteY4" fmla="*/ 0 h 894574"/>
              <a:gd name="connsiteX0" fmla="*/ 9155715 w 9155715"/>
              <a:gd name="connsiteY0" fmla="*/ 0 h 939818"/>
              <a:gd name="connsiteX1" fmla="*/ 0 w 9155715"/>
              <a:gd name="connsiteY1" fmla="*/ 865366 h 939818"/>
              <a:gd name="connsiteX2" fmla="*/ 2384 w 9155715"/>
              <a:gd name="connsiteY2" fmla="*/ 939818 h 939818"/>
              <a:gd name="connsiteX3" fmla="*/ 9155715 w 9155715"/>
              <a:gd name="connsiteY3" fmla="*/ 83976 h 939818"/>
              <a:gd name="connsiteX4" fmla="*/ 9155715 w 9155715"/>
              <a:gd name="connsiteY4" fmla="*/ 0 h 939818"/>
              <a:gd name="connsiteX0" fmla="*/ 9015078 w 9155715"/>
              <a:gd name="connsiteY0" fmla="*/ 0 h 873143"/>
              <a:gd name="connsiteX1" fmla="*/ 0 w 9155715"/>
              <a:gd name="connsiteY1" fmla="*/ 798691 h 873143"/>
              <a:gd name="connsiteX2" fmla="*/ 2384 w 9155715"/>
              <a:gd name="connsiteY2" fmla="*/ 873143 h 873143"/>
              <a:gd name="connsiteX3" fmla="*/ 9155715 w 9155715"/>
              <a:gd name="connsiteY3" fmla="*/ 17301 h 873143"/>
              <a:gd name="connsiteX4" fmla="*/ 9015078 w 9155715"/>
              <a:gd name="connsiteY4" fmla="*/ 0 h 873143"/>
              <a:gd name="connsiteX0" fmla="*/ 9160482 w 9160482"/>
              <a:gd name="connsiteY0" fmla="*/ 0 h 930293"/>
              <a:gd name="connsiteX1" fmla="*/ 0 w 9160482"/>
              <a:gd name="connsiteY1" fmla="*/ 855841 h 930293"/>
              <a:gd name="connsiteX2" fmla="*/ 2384 w 9160482"/>
              <a:gd name="connsiteY2" fmla="*/ 930293 h 930293"/>
              <a:gd name="connsiteX3" fmla="*/ 9155715 w 9160482"/>
              <a:gd name="connsiteY3" fmla="*/ 74451 h 930293"/>
              <a:gd name="connsiteX4" fmla="*/ 9160482 w 9160482"/>
              <a:gd name="connsiteY4" fmla="*/ 0 h 930293"/>
              <a:gd name="connsiteX0" fmla="*/ 9072286 w 9155715"/>
              <a:gd name="connsiteY0" fmla="*/ 0 h 885050"/>
              <a:gd name="connsiteX1" fmla="*/ 0 w 9155715"/>
              <a:gd name="connsiteY1" fmla="*/ 810598 h 885050"/>
              <a:gd name="connsiteX2" fmla="*/ 2384 w 9155715"/>
              <a:gd name="connsiteY2" fmla="*/ 885050 h 885050"/>
              <a:gd name="connsiteX3" fmla="*/ 9155715 w 9155715"/>
              <a:gd name="connsiteY3" fmla="*/ 29208 h 885050"/>
              <a:gd name="connsiteX4" fmla="*/ 9072286 w 9155715"/>
              <a:gd name="connsiteY4" fmla="*/ 0 h 885050"/>
              <a:gd name="connsiteX0" fmla="*/ 9155715 w 9155715"/>
              <a:gd name="connsiteY0" fmla="*/ 0 h 930294"/>
              <a:gd name="connsiteX1" fmla="*/ 0 w 9155715"/>
              <a:gd name="connsiteY1" fmla="*/ 855842 h 930294"/>
              <a:gd name="connsiteX2" fmla="*/ 2384 w 9155715"/>
              <a:gd name="connsiteY2" fmla="*/ 930294 h 930294"/>
              <a:gd name="connsiteX3" fmla="*/ 9155715 w 9155715"/>
              <a:gd name="connsiteY3" fmla="*/ 74452 h 930294"/>
              <a:gd name="connsiteX4" fmla="*/ 9155715 w 9155715"/>
              <a:gd name="connsiteY4" fmla="*/ 0 h 9302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55715" h="930294">
                <a:moveTo>
                  <a:pt x="9155715" y="0"/>
                </a:moveTo>
                <a:lnTo>
                  <a:pt x="0" y="855842"/>
                </a:lnTo>
                <a:cubicBezTo>
                  <a:pt x="795" y="884628"/>
                  <a:pt x="1589" y="901508"/>
                  <a:pt x="2384" y="930294"/>
                </a:cubicBezTo>
                <a:lnTo>
                  <a:pt x="9155715" y="74452"/>
                </a:lnTo>
                <a:lnTo>
                  <a:pt x="9155715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3"/>
          </p:nvPr>
        </p:nvSpPr>
        <p:spPr>
          <a:xfrm>
            <a:off x="4572000" y="609600"/>
            <a:ext cx="3886200" cy="4191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4" name="Text Placeholder 13"/>
          <p:cNvSpPr>
            <a:spLocks noGrp="1"/>
          </p:cNvSpPr>
          <p:nvPr>
            <p:ph type="body" sz="quarter" idx="14"/>
          </p:nvPr>
        </p:nvSpPr>
        <p:spPr>
          <a:xfrm>
            <a:off x="676274" y="1527048"/>
            <a:ext cx="3383280" cy="3291840"/>
          </a:xfrm>
        </p:spPr>
        <p:txBody>
          <a:bodyPr>
            <a:normAutofit/>
          </a:bodyPr>
          <a:lstStyle>
            <a:lvl1pPr marL="0" indent="0">
              <a:buFontTx/>
              <a:buNone/>
              <a:defRPr sz="1600"/>
            </a:lvl1pPr>
            <a:lvl2pPr>
              <a:buFontTx/>
              <a:buNone/>
              <a:defRPr/>
            </a:lvl2pPr>
            <a:lvl3pPr>
              <a:buFontTx/>
              <a:buNone/>
              <a:defRPr/>
            </a:lvl3pPr>
            <a:lvl4pPr>
              <a:buFontTx/>
              <a:buNone/>
              <a:defRPr/>
            </a:lvl4pPr>
            <a:lvl5pPr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1"/>
              </a:gs>
              <a:gs pos="40000">
                <a:schemeClr val="accent1">
                  <a:lumMod val="40000"/>
                  <a:lumOff val="60000"/>
                </a:schemeClr>
              </a:gs>
              <a:gs pos="48000">
                <a:schemeClr val="accent1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Freeform 8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/>
              </a:gs>
              <a:gs pos="52000">
                <a:schemeClr val="accent3">
                  <a:lumMod val="40000"/>
                  <a:lumOff val="60000"/>
                </a:schemeClr>
              </a:gs>
              <a:gs pos="66000">
                <a:schemeClr val="accent3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572000" y="609600"/>
            <a:ext cx="3886200" cy="4190999"/>
          </a:xfrm>
          <a:ln w="79375">
            <a:solidFill>
              <a:schemeClr val="tx1"/>
            </a:solidFill>
            <a:miter lim="800000"/>
          </a:ln>
          <a:effectLst>
            <a:outerShdw blurRad="50800" dist="38100" dir="5400000" algn="ctr" rotWithShape="0">
              <a:srgbClr val="000000">
                <a:alpha val="42000"/>
              </a:srgbClr>
            </a:outerShdw>
          </a:effectLst>
        </p:spPr>
        <p:txBody>
          <a:bodyPr>
            <a:normAutofit/>
          </a:bodyPr>
          <a:lstStyle>
            <a:lvl1pPr marL="0" indent="0" algn="ctr">
              <a:buNone/>
              <a:defRPr sz="25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10" name="Freeform 9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676656" y="609600"/>
            <a:ext cx="3383280" cy="914400"/>
          </a:xfrm>
        </p:spPr>
        <p:txBody>
          <a:bodyPr anchor="b">
            <a:noAutofit/>
          </a:bodyPr>
          <a:lstStyle>
            <a:lvl1pPr algn="l">
              <a:defRPr sz="22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14"/>
          </p:nvPr>
        </p:nvSpPr>
        <p:spPr>
          <a:xfrm>
            <a:off x="676656" y="1524000"/>
            <a:ext cx="3381375" cy="3295650"/>
          </a:xfrm>
        </p:spPr>
        <p:txBody>
          <a:bodyPr>
            <a:normAutofit/>
          </a:bodyPr>
          <a:lstStyle>
            <a:lvl1pPr marL="0" indent="0">
              <a:buFontTx/>
              <a:buNone/>
              <a:defRPr sz="1600"/>
            </a:lvl1pPr>
            <a:lvl2pPr>
              <a:buFontTx/>
              <a:buNone/>
              <a:defRPr/>
            </a:lvl2pPr>
            <a:lvl3pPr>
              <a:buFontTx/>
              <a:buNone/>
              <a:defRPr/>
            </a:lvl3pPr>
            <a:lvl4pPr>
              <a:buFontTx/>
              <a:buNone/>
              <a:defRPr/>
            </a:lvl4pPr>
            <a:lvl5pPr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52000">
                <a:schemeClr val="accent1">
                  <a:lumMod val="40000"/>
                  <a:lumOff val="60000"/>
                </a:schemeClr>
              </a:gs>
              <a:gs pos="66000">
                <a:schemeClr val="accent1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3"/>
              </a:gs>
              <a:gs pos="40000">
                <a:schemeClr val="accent3">
                  <a:lumMod val="40000"/>
                  <a:lumOff val="60000"/>
                </a:schemeClr>
              </a:gs>
              <a:gs pos="48000">
                <a:schemeClr val="accent3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52000">
                <a:schemeClr val="accent1">
                  <a:lumMod val="40000"/>
                  <a:lumOff val="60000"/>
                </a:schemeClr>
              </a:gs>
              <a:gs pos="66000">
                <a:schemeClr val="accent1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3"/>
              </a:gs>
              <a:gs pos="40000">
                <a:schemeClr val="accent3">
                  <a:lumMod val="40000"/>
                  <a:lumOff val="60000"/>
                </a:schemeClr>
              </a:gs>
              <a:gs pos="48000">
                <a:schemeClr val="accent3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wmf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blipFill dpi="0" rotWithShape="1">
            <a:blip r:embed="rId13">
              <a:alphaModFix amt="15000"/>
            </a:blip>
            <a:srcRect/>
            <a:tile tx="0" ty="0" sx="76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800" y="274638"/>
            <a:ext cx="7772400" cy="1143000"/>
          </a:xfrm>
          <a:prstGeom prst="rect">
            <a:avLst/>
          </a:prstGeom>
        </p:spPr>
        <p:txBody>
          <a:bodyPr vert="horz" lIns="0" tIns="45720" rIns="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1600200"/>
            <a:ext cx="7772400" cy="4525963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00800" y="6416675"/>
            <a:ext cx="1981200" cy="365125"/>
          </a:xfrm>
          <a:prstGeom prst="rect">
            <a:avLst/>
          </a:prstGeom>
        </p:spPr>
        <p:txBody>
          <a:bodyPr vert="horz" lIns="0" tIns="45720" rIns="0" bIns="0" rtlCol="0" anchor="b" anchorCtr="0"/>
          <a:lstStyle>
            <a:lvl1pPr algn="r">
              <a:defRPr lang="en-US" sz="900" kern="1200" cap="all" spc="110" baseline="0" smtClean="0">
                <a:solidFill>
                  <a:srgbClr val="4D4D4D"/>
                </a:solidFill>
                <a:latin typeface="+mn-lt"/>
                <a:ea typeface="+mn-ea"/>
                <a:cs typeface="+mn-cs"/>
              </a:defRPr>
            </a:lvl1pPr>
          </a:lstStyle>
          <a:p>
            <a:fld id="{40A244F5-E473-4B78-B37B-0EAFD929D943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28600" y="6416675"/>
            <a:ext cx="2895600" cy="365125"/>
          </a:xfrm>
          <a:prstGeom prst="rect">
            <a:avLst/>
          </a:prstGeom>
        </p:spPr>
        <p:txBody>
          <a:bodyPr vert="horz" lIns="0" tIns="45720" rIns="0" bIns="0" rtlCol="0" anchor="b" anchorCtr="0"/>
          <a:lstStyle>
            <a:lvl1pPr algn="l">
              <a:defRPr sz="900" cap="all" spc="110" baseline="0">
                <a:solidFill>
                  <a:srgbClr val="4D4D4D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58200" y="6416675"/>
            <a:ext cx="457200" cy="365125"/>
          </a:xfrm>
          <a:prstGeom prst="rect">
            <a:avLst/>
          </a:prstGeom>
        </p:spPr>
        <p:txBody>
          <a:bodyPr vert="horz" lIns="0" tIns="45720" rIns="0" bIns="0" rtlCol="0" anchor="b" anchorCtr="0"/>
          <a:lstStyle>
            <a:lvl1pPr algn="r">
              <a:defRPr sz="1100" b="1" baseline="0">
                <a:solidFill>
                  <a:srgbClr val="4D4D4D"/>
                </a:solidFill>
              </a:defRPr>
            </a:lvl1pPr>
          </a:lstStyle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10" r:id="rId1"/>
    <p:sldLayoutId id="2147483711" r:id="rId2"/>
    <p:sldLayoutId id="2147483712" r:id="rId3"/>
    <p:sldLayoutId id="2147483713" r:id="rId4"/>
    <p:sldLayoutId id="2147483714" r:id="rId5"/>
    <p:sldLayoutId id="2147483715" r:id="rId6"/>
    <p:sldLayoutId id="2147483716" r:id="rId7"/>
    <p:sldLayoutId id="2147483717" r:id="rId8"/>
    <p:sldLayoutId id="2147483718" r:id="rId9"/>
    <p:sldLayoutId id="2147483719" r:id="rId10"/>
    <p:sldLayoutId id="2147483720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3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20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685800" y="1600200"/>
            <a:ext cx="7772400" cy="4349079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Písemné sčítání do 1000</a:t>
            </a:r>
            <a:endParaRPr lang="cs-CZ" dirty="0" smtClean="0"/>
          </a:p>
          <a:p>
            <a:endParaRPr lang="cs-CZ" dirty="0">
              <a:solidFill>
                <a:schemeClr val="bg1"/>
              </a:solidFill>
            </a:endParaRPr>
          </a:p>
          <a:p>
            <a:pPr marL="0" indent="0" algn="ctr">
              <a:buNone/>
            </a:pPr>
            <a:r>
              <a:rPr lang="cs-CZ" dirty="0" smtClean="0">
                <a:solidFill>
                  <a:schemeClr val="bg1"/>
                </a:solidFill>
              </a:rPr>
              <a:t>Autor:  </a:t>
            </a:r>
            <a:r>
              <a:rPr lang="cs-CZ" dirty="0" smtClean="0"/>
              <a:t>Mgr. Věra Martincová</a:t>
            </a:r>
          </a:p>
          <a:p>
            <a:endParaRPr lang="cs-CZ" dirty="0" smtClean="0">
              <a:solidFill>
                <a:schemeClr val="bg1"/>
              </a:solidFill>
            </a:endParaRPr>
          </a:p>
          <a:p>
            <a:pPr marL="0" indent="0" algn="ctr">
              <a:buNone/>
            </a:pPr>
            <a:r>
              <a:rPr lang="cs-CZ" dirty="0" smtClean="0">
                <a:solidFill>
                  <a:schemeClr val="bg1"/>
                </a:solidFill>
              </a:rPr>
              <a:t>VY_32_INOVACE_</a:t>
            </a:r>
            <a:r>
              <a:rPr lang="cs-CZ" dirty="0" smtClean="0"/>
              <a:t>27</a:t>
            </a:r>
            <a:r>
              <a:rPr lang="cs-CZ" dirty="0" smtClean="0">
                <a:solidFill>
                  <a:schemeClr val="bg1"/>
                </a:solidFill>
              </a:rPr>
              <a:t>_</a:t>
            </a:r>
            <a:r>
              <a:rPr lang="cs-CZ" dirty="0" smtClean="0"/>
              <a:t>Písemné sčítání do 1000</a:t>
            </a:r>
            <a:endParaRPr lang="cs-CZ" dirty="0">
              <a:solidFill>
                <a:schemeClr val="bg1"/>
              </a:solidFill>
            </a:endParaRPr>
          </a:p>
          <a:p>
            <a:pPr marL="0" indent="0" algn="ctr">
              <a:buNone/>
            </a:pPr>
            <a:r>
              <a:rPr lang="cs-CZ" sz="1400" dirty="0" smtClean="0">
                <a:solidFill>
                  <a:schemeClr val="bg1"/>
                </a:solidFill>
              </a:rPr>
              <a:t>Vytvořeno v rámci projektu „EU peníze školám“.</a:t>
            </a:r>
          </a:p>
          <a:p>
            <a:pPr marL="0" indent="0" algn="ctr">
              <a:buNone/>
            </a:pPr>
            <a:r>
              <a:rPr lang="cs-CZ" sz="1400" dirty="0" smtClean="0">
                <a:solidFill>
                  <a:schemeClr val="bg1"/>
                </a:solidFill>
              </a:rPr>
              <a:t>OP VK oblast podpory 1.4 s názvem Zlepšení podmínek pro vzdělávání na základních školách.</a:t>
            </a:r>
            <a:endParaRPr lang="cs-CZ" sz="1400" dirty="0">
              <a:solidFill>
                <a:schemeClr val="bg1"/>
              </a:solidFill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60648"/>
            <a:ext cx="9144000" cy="14960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278610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97768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cs-CZ" sz="6500" dirty="0" smtClean="0"/>
              <a:t>sečti písemně:</a:t>
            </a:r>
            <a:endParaRPr lang="cs-CZ" sz="6500" dirty="0"/>
          </a:p>
        </p:txBody>
      </p:sp>
      <p:graphicFrame>
        <p:nvGraphicFramePr>
          <p:cNvPr id="3" name="Zástupný symbol pro obsah 2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58891965"/>
              </p:ext>
            </p:extLst>
          </p:nvPr>
        </p:nvGraphicFramePr>
        <p:xfrm>
          <a:off x="755577" y="1844824"/>
          <a:ext cx="2160240" cy="2880320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720080"/>
                <a:gridCol w="720080"/>
                <a:gridCol w="720080"/>
              </a:tblGrid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3500" dirty="0" smtClean="0"/>
                        <a:t>S</a:t>
                      </a:r>
                      <a:endParaRPr lang="cs-CZ" sz="35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500" dirty="0" smtClean="0"/>
                        <a:t>D</a:t>
                      </a:r>
                      <a:endParaRPr lang="cs-CZ" sz="35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500" dirty="0" smtClean="0"/>
                        <a:t>J</a:t>
                      </a:r>
                      <a:endParaRPr lang="cs-CZ" sz="3500" dirty="0"/>
                    </a:p>
                  </a:txBody>
                  <a:tcPr anchor="ctr"/>
                </a:tc>
              </a:tr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3500" dirty="0" smtClean="0"/>
                        <a:t>3</a:t>
                      </a:r>
                      <a:endParaRPr lang="cs-CZ" sz="35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500" dirty="0" smtClean="0"/>
                        <a:t>2</a:t>
                      </a:r>
                      <a:endParaRPr lang="cs-CZ" sz="35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500" dirty="0" smtClean="0"/>
                        <a:t>5</a:t>
                      </a:r>
                      <a:endParaRPr lang="cs-CZ" sz="3500" dirty="0"/>
                    </a:p>
                  </a:txBody>
                  <a:tcPr anchor="ctr"/>
                </a:tc>
              </a:tr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3500" dirty="0" smtClean="0"/>
                        <a:t>2</a:t>
                      </a:r>
                      <a:endParaRPr lang="cs-CZ" sz="3500" dirty="0"/>
                    </a:p>
                  </a:txBody>
                  <a:tcPr anchor="ctr">
                    <a:lnB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500" dirty="0" smtClean="0"/>
                        <a:t>1</a:t>
                      </a:r>
                      <a:endParaRPr lang="cs-CZ" sz="3500" dirty="0"/>
                    </a:p>
                  </a:txBody>
                  <a:tcPr anchor="ctr">
                    <a:lnB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500" dirty="0" smtClean="0"/>
                        <a:t>4</a:t>
                      </a:r>
                      <a:endParaRPr lang="cs-CZ" sz="3500" dirty="0"/>
                    </a:p>
                  </a:txBody>
                  <a:tcPr anchor="ctr">
                    <a:lnB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3500" dirty="0" smtClean="0"/>
                        <a:t>5</a:t>
                      </a:r>
                      <a:endParaRPr lang="cs-CZ" sz="3500" dirty="0"/>
                    </a:p>
                  </a:txBody>
                  <a:tcPr anchor="ctr">
                    <a:lnT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500" dirty="0" smtClean="0"/>
                        <a:t>3</a:t>
                      </a:r>
                      <a:endParaRPr lang="cs-CZ" sz="3500" dirty="0"/>
                    </a:p>
                  </a:txBody>
                  <a:tcPr anchor="ctr">
                    <a:lnT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500" dirty="0" smtClean="0"/>
                        <a:t>9</a:t>
                      </a:r>
                      <a:endParaRPr lang="cs-CZ" sz="3500" dirty="0"/>
                    </a:p>
                  </a:txBody>
                  <a:tcPr anchor="ctr">
                    <a:lnT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cxnSp>
        <p:nvCxnSpPr>
          <p:cNvPr id="6" name="Přímá spojnice se šipkou 5"/>
          <p:cNvCxnSpPr/>
          <p:nvPr/>
        </p:nvCxnSpPr>
        <p:spPr>
          <a:xfrm flipV="1">
            <a:off x="3131840" y="2204864"/>
            <a:ext cx="0" cy="2232248"/>
          </a:xfrm>
          <a:prstGeom prst="straightConnector1">
            <a:avLst/>
          </a:prstGeom>
          <a:ln w="53975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Zástupný symbol pro obsah 6"/>
          <p:cNvSpPr txBox="1">
            <a:spLocks/>
          </p:cNvSpPr>
          <p:nvPr/>
        </p:nvSpPr>
        <p:spPr>
          <a:xfrm>
            <a:off x="3270684" y="2420888"/>
            <a:ext cx="1877380" cy="226314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>
            <a:lvl1pPr marL="3429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20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buFont typeface="Wingdings 3" pitchFamily="18" charset="2"/>
              <a:buNone/>
            </a:pPr>
            <a:r>
              <a:rPr lang="cs-CZ" sz="2800" dirty="0" smtClean="0"/>
              <a:t>sčítanec</a:t>
            </a:r>
          </a:p>
          <a:p>
            <a:pPr>
              <a:lnSpc>
                <a:spcPct val="150000"/>
              </a:lnSpc>
              <a:buFont typeface="Wingdings 3" pitchFamily="18" charset="2"/>
              <a:buNone/>
            </a:pPr>
            <a:r>
              <a:rPr lang="cs-CZ" sz="2800" dirty="0" smtClean="0"/>
              <a:t>sčítanec</a:t>
            </a:r>
          </a:p>
          <a:p>
            <a:pPr>
              <a:lnSpc>
                <a:spcPct val="150000"/>
              </a:lnSpc>
              <a:buFont typeface="Wingdings 3" pitchFamily="18" charset="2"/>
              <a:buNone/>
            </a:pPr>
            <a:r>
              <a:rPr lang="cs-CZ" sz="2800" dirty="0" smtClean="0"/>
              <a:t>součet</a:t>
            </a:r>
            <a:endParaRPr lang="cs-CZ" sz="2800" dirty="0" smtClean="0"/>
          </a:p>
        </p:txBody>
      </p:sp>
      <p:graphicFrame>
        <p:nvGraphicFramePr>
          <p:cNvPr id="8" name="Zástupný symbol pro obsah 2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33120693"/>
              </p:ext>
            </p:extLst>
          </p:nvPr>
        </p:nvGraphicFramePr>
        <p:xfrm>
          <a:off x="5580112" y="1844824"/>
          <a:ext cx="2160240" cy="2880320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720080"/>
                <a:gridCol w="720080"/>
                <a:gridCol w="720080"/>
              </a:tblGrid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3500" dirty="0" smtClean="0"/>
                        <a:t>S</a:t>
                      </a:r>
                      <a:endParaRPr lang="cs-CZ" sz="35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500" dirty="0" smtClean="0"/>
                        <a:t>D</a:t>
                      </a:r>
                      <a:endParaRPr lang="cs-CZ" sz="35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500" dirty="0" smtClean="0"/>
                        <a:t>J</a:t>
                      </a:r>
                      <a:endParaRPr lang="cs-CZ" sz="3500" dirty="0"/>
                    </a:p>
                  </a:txBody>
                  <a:tcPr anchor="ctr"/>
                </a:tc>
              </a:tr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3500" dirty="0" smtClean="0"/>
                        <a:t>4</a:t>
                      </a:r>
                      <a:endParaRPr lang="cs-CZ" sz="35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500" dirty="0" smtClean="0"/>
                        <a:t>1</a:t>
                      </a:r>
                      <a:endParaRPr lang="cs-CZ" sz="35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500" dirty="0" smtClean="0"/>
                        <a:t>3</a:t>
                      </a:r>
                      <a:endParaRPr lang="cs-CZ" sz="3500" dirty="0"/>
                    </a:p>
                  </a:txBody>
                  <a:tcPr anchor="ctr"/>
                </a:tc>
              </a:tr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3500" dirty="0" smtClean="0"/>
                        <a:t>2</a:t>
                      </a:r>
                      <a:endParaRPr lang="cs-CZ" sz="3500" dirty="0"/>
                    </a:p>
                  </a:txBody>
                  <a:tcPr anchor="ctr">
                    <a:lnB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500" dirty="0" smtClean="0"/>
                        <a:t>2</a:t>
                      </a:r>
                      <a:endParaRPr lang="cs-CZ" sz="3500" dirty="0"/>
                    </a:p>
                  </a:txBody>
                  <a:tcPr anchor="ctr">
                    <a:lnB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500" dirty="0" smtClean="0"/>
                        <a:t>1</a:t>
                      </a:r>
                      <a:endParaRPr lang="cs-CZ" sz="3500" dirty="0"/>
                    </a:p>
                  </a:txBody>
                  <a:tcPr anchor="ctr">
                    <a:lnB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20080">
                <a:tc>
                  <a:txBody>
                    <a:bodyPr/>
                    <a:lstStyle/>
                    <a:p>
                      <a:pPr algn="ctr"/>
                      <a:endParaRPr lang="cs-CZ" sz="3500" dirty="0"/>
                    </a:p>
                  </a:txBody>
                  <a:tcPr anchor="ctr">
                    <a:lnT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500" dirty="0"/>
                    </a:p>
                  </a:txBody>
                  <a:tcPr anchor="ctr">
                    <a:lnT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500" dirty="0"/>
                    </a:p>
                  </a:txBody>
                  <a:tcPr anchor="ctr">
                    <a:lnT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cs-CZ" sz="6500" dirty="0" smtClean="0"/>
              <a:t>Příklady</a:t>
            </a:r>
            <a:endParaRPr lang="cs-CZ" sz="6500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67544" y="1495008"/>
            <a:ext cx="936104" cy="178997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4000" dirty="0" smtClean="0"/>
              <a:t>524</a:t>
            </a:r>
          </a:p>
          <a:p>
            <a:pPr>
              <a:buNone/>
            </a:pPr>
            <a:r>
              <a:rPr lang="cs-CZ" sz="4000" u="sng" dirty="0" smtClean="0"/>
              <a:t>243</a:t>
            </a:r>
            <a:endParaRPr lang="cs-CZ" sz="4000" u="sng" dirty="0" smtClean="0"/>
          </a:p>
        </p:txBody>
      </p:sp>
      <p:sp>
        <p:nvSpPr>
          <p:cNvPr id="6" name="Zástupný symbol pro obsah 6"/>
          <p:cNvSpPr txBox="1">
            <a:spLocks/>
          </p:cNvSpPr>
          <p:nvPr/>
        </p:nvSpPr>
        <p:spPr>
          <a:xfrm>
            <a:off x="2267744" y="1484784"/>
            <a:ext cx="936104" cy="1789976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>
            <a:lvl1pPr marL="3429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20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 3" pitchFamily="18" charset="2"/>
              <a:buNone/>
            </a:pPr>
            <a:r>
              <a:rPr lang="cs-CZ" sz="4000" dirty="0" smtClean="0"/>
              <a:t>712</a:t>
            </a:r>
          </a:p>
          <a:p>
            <a:pPr>
              <a:buFont typeface="Wingdings 3" pitchFamily="18" charset="2"/>
              <a:buNone/>
            </a:pPr>
            <a:r>
              <a:rPr lang="cs-CZ" sz="4000" u="sng" dirty="0" smtClean="0"/>
              <a:t>165</a:t>
            </a:r>
            <a:endParaRPr lang="cs-CZ" sz="4000" u="sng" dirty="0" smtClean="0"/>
          </a:p>
        </p:txBody>
      </p:sp>
      <p:sp>
        <p:nvSpPr>
          <p:cNvPr id="8" name="Zástupný symbol pro obsah 6"/>
          <p:cNvSpPr txBox="1">
            <a:spLocks/>
          </p:cNvSpPr>
          <p:nvPr/>
        </p:nvSpPr>
        <p:spPr>
          <a:xfrm>
            <a:off x="4139952" y="1484784"/>
            <a:ext cx="936104" cy="1789976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>
            <a:lvl1pPr marL="3429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20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 3" pitchFamily="18" charset="2"/>
              <a:buNone/>
            </a:pPr>
            <a:r>
              <a:rPr lang="cs-CZ" sz="4000" dirty="0" smtClean="0"/>
              <a:t>862</a:t>
            </a:r>
          </a:p>
          <a:p>
            <a:pPr>
              <a:buFont typeface="Wingdings 3" pitchFamily="18" charset="2"/>
              <a:buNone/>
            </a:pPr>
            <a:r>
              <a:rPr lang="cs-CZ" sz="4000" u="sng" dirty="0" smtClean="0"/>
              <a:t>137</a:t>
            </a:r>
            <a:endParaRPr lang="cs-CZ" sz="4000" u="sng" dirty="0" smtClean="0"/>
          </a:p>
        </p:txBody>
      </p:sp>
      <p:sp>
        <p:nvSpPr>
          <p:cNvPr id="9" name="Zástupný symbol pro obsah 6"/>
          <p:cNvSpPr txBox="1">
            <a:spLocks/>
          </p:cNvSpPr>
          <p:nvPr/>
        </p:nvSpPr>
        <p:spPr>
          <a:xfrm>
            <a:off x="5796136" y="1484784"/>
            <a:ext cx="936104" cy="1789976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>
            <a:lvl1pPr marL="3429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20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 3" pitchFamily="18" charset="2"/>
              <a:buNone/>
            </a:pPr>
            <a:r>
              <a:rPr lang="cs-CZ" sz="4000" dirty="0" smtClean="0"/>
              <a:t>172</a:t>
            </a:r>
          </a:p>
          <a:p>
            <a:pPr>
              <a:buFont typeface="Wingdings 3" pitchFamily="18" charset="2"/>
              <a:buNone/>
            </a:pPr>
            <a:r>
              <a:rPr lang="cs-CZ" sz="4000" u="sng" dirty="0" smtClean="0"/>
              <a:t>314</a:t>
            </a:r>
            <a:endParaRPr lang="cs-CZ" sz="4000" u="sng" dirty="0" smtClean="0"/>
          </a:p>
        </p:txBody>
      </p:sp>
      <p:sp>
        <p:nvSpPr>
          <p:cNvPr id="12" name="Zástupný symbol pro obsah 6"/>
          <p:cNvSpPr txBox="1">
            <a:spLocks/>
          </p:cNvSpPr>
          <p:nvPr/>
        </p:nvSpPr>
        <p:spPr>
          <a:xfrm>
            <a:off x="7380312" y="1484784"/>
            <a:ext cx="936104" cy="1789976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>
            <a:lvl1pPr marL="3429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20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 3" pitchFamily="18" charset="2"/>
              <a:buNone/>
            </a:pPr>
            <a:r>
              <a:rPr lang="cs-CZ" sz="4000" dirty="0" smtClean="0"/>
              <a:t>367</a:t>
            </a:r>
          </a:p>
          <a:p>
            <a:pPr>
              <a:buFont typeface="Wingdings 3" pitchFamily="18" charset="2"/>
              <a:buNone/>
            </a:pPr>
            <a:r>
              <a:rPr lang="cs-CZ" sz="4000" u="sng" dirty="0" smtClean="0"/>
              <a:t>420</a:t>
            </a:r>
            <a:endParaRPr lang="cs-CZ" sz="4000" u="sng" dirty="0" smtClean="0"/>
          </a:p>
        </p:txBody>
      </p:sp>
      <p:sp>
        <p:nvSpPr>
          <p:cNvPr id="3" name="Obdélník 2"/>
          <p:cNvSpPr/>
          <p:nvPr/>
        </p:nvSpPr>
        <p:spPr>
          <a:xfrm>
            <a:off x="467544" y="2852936"/>
            <a:ext cx="864096" cy="504056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2339752" y="2852936"/>
            <a:ext cx="864096" cy="504056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4211960" y="2852936"/>
            <a:ext cx="864096" cy="504056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5796136" y="2852936"/>
            <a:ext cx="864096" cy="504056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7452320" y="2852936"/>
            <a:ext cx="864096" cy="504056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Zástupný symbol pro obsah 6"/>
          <p:cNvSpPr txBox="1">
            <a:spLocks/>
          </p:cNvSpPr>
          <p:nvPr/>
        </p:nvSpPr>
        <p:spPr>
          <a:xfrm>
            <a:off x="467544" y="3727256"/>
            <a:ext cx="936104" cy="1789976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>
            <a:lvl1pPr marL="3429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20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 3" pitchFamily="18" charset="2"/>
              <a:buNone/>
            </a:pPr>
            <a:r>
              <a:rPr lang="cs-CZ" sz="4000" dirty="0" smtClean="0"/>
              <a:t>208</a:t>
            </a:r>
          </a:p>
          <a:p>
            <a:pPr>
              <a:buFont typeface="Wingdings 3" pitchFamily="18" charset="2"/>
              <a:buNone/>
            </a:pPr>
            <a:r>
              <a:rPr lang="cs-CZ" sz="4000" u="sng" dirty="0" smtClean="0"/>
              <a:t>671</a:t>
            </a:r>
            <a:endParaRPr lang="cs-CZ" sz="4000" u="sng" dirty="0" smtClean="0"/>
          </a:p>
        </p:txBody>
      </p:sp>
      <p:sp>
        <p:nvSpPr>
          <p:cNvPr id="18" name="Zástupný symbol pro obsah 6"/>
          <p:cNvSpPr txBox="1">
            <a:spLocks/>
          </p:cNvSpPr>
          <p:nvPr/>
        </p:nvSpPr>
        <p:spPr>
          <a:xfrm>
            <a:off x="2267744" y="3717032"/>
            <a:ext cx="936104" cy="1789976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>
            <a:lvl1pPr marL="3429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20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 3" pitchFamily="18" charset="2"/>
              <a:buNone/>
            </a:pPr>
            <a:r>
              <a:rPr lang="cs-CZ" sz="4000" dirty="0" smtClean="0"/>
              <a:t>460</a:t>
            </a:r>
          </a:p>
          <a:p>
            <a:pPr>
              <a:buFont typeface="Wingdings 3" pitchFamily="18" charset="2"/>
              <a:buNone/>
            </a:pPr>
            <a:r>
              <a:rPr lang="cs-CZ" sz="4000" u="sng" dirty="0" smtClean="0"/>
              <a:t>126</a:t>
            </a:r>
            <a:endParaRPr lang="cs-CZ" sz="4000" u="sng" dirty="0" smtClean="0"/>
          </a:p>
        </p:txBody>
      </p:sp>
      <p:sp>
        <p:nvSpPr>
          <p:cNvPr id="19" name="Zástupný symbol pro obsah 6"/>
          <p:cNvSpPr txBox="1">
            <a:spLocks/>
          </p:cNvSpPr>
          <p:nvPr/>
        </p:nvSpPr>
        <p:spPr>
          <a:xfrm>
            <a:off x="4139952" y="3717032"/>
            <a:ext cx="936104" cy="1789976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>
            <a:lvl1pPr marL="3429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20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 3" pitchFamily="18" charset="2"/>
              <a:buNone/>
            </a:pPr>
            <a:r>
              <a:rPr lang="cs-CZ" sz="4000" dirty="0" smtClean="0"/>
              <a:t>225</a:t>
            </a:r>
          </a:p>
          <a:p>
            <a:pPr>
              <a:buFont typeface="Wingdings 3" pitchFamily="18" charset="2"/>
              <a:buNone/>
            </a:pPr>
            <a:r>
              <a:rPr lang="cs-CZ" sz="4000" u="sng" dirty="0" smtClean="0"/>
              <a:t>774</a:t>
            </a:r>
            <a:endParaRPr lang="cs-CZ" sz="4000" u="sng" dirty="0" smtClean="0"/>
          </a:p>
        </p:txBody>
      </p:sp>
      <p:sp>
        <p:nvSpPr>
          <p:cNvPr id="20" name="Zástupný symbol pro obsah 6"/>
          <p:cNvSpPr txBox="1">
            <a:spLocks/>
          </p:cNvSpPr>
          <p:nvPr/>
        </p:nvSpPr>
        <p:spPr>
          <a:xfrm>
            <a:off x="5796136" y="3717032"/>
            <a:ext cx="936104" cy="1789976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>
            <a:lvl1pPr marL="3429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20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 3" pitchFamily="18" charset="2"/>
              <a:buNone/>
            </a:pPr>
            <a:r>
              <a:rPr lang="cs-CZ" sz="4000" dirty="0" smtClean="0"/>
              <a:t>148</a:t>
            </a:r>
          </a:p>
          <a:p>
            <a:pPr>
              <a:buFont typeface="Wingdings 3" pitchFamily="18" charset="2"/>
              <a:buNone/>
            </a:pPr>
            <a:r>
              <a:rPr lang="cs-CZ" sz="4000" u="sng" dirty="0" smtClean="0"/>
              <a:t>530</a:t>
            </a:r>
            <a:endParaRPr lang="cs-CZ" sz="4000" u="sng" dirty="0" smtClean="0"/>
          </a:p>
        </p:txBody>
      </p:sp>
      <p:sp>
        <p:nvSpPr>
          <p:cNvPr id="21" name="Zástupný symbol pro obsah 6"/>
          <p:cNvSpPr txBox="1">
            <a:spLocks/>
          </p:cNvSpPr>
          <p:nvPr/>
        </p:nvSpPr>
        <p:spPr>
          <a:xfrm>
            <a:off x="7380312" y="3717032"/>
            <a:ext cx="936104" cy="1789976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>
            <a:lvl1pPr marL="3429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20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 3" pitchFamily="18" charset="2"/>
              <a:buNone/>
            </a:pPr>
            <a:r>
              <a:rPr lang="cs-CZ" sz="4000" dirty="0" smtClean="0"/>
              <a:t>613</a:t>
            </a:r>
          </a:p>
          <a:p>
            <a:pPr>
              <a:buFont typeface="Wingdings 3" pitchFamily="18" charset="2"/>
              <a:buNone/>
            </a:pPr>
            <a:r>
              <a:rPr lang="cs-CZ" sz="4000" u="sng" dirty="0" smtClean="0"/>
              <a:t>302</a:t>
            </a:r>
            <a:endParaRPr lang="cs-CZ" sz="4000" u="sng" dirty="0" smtClean="0"/>
          </a:p>
        </p:txBody>
      </p:sp>
      <p:sp>
        <p:nvSpPr>
          <p:cNvPr id="22" name="Obdélník 21"/>
          <p:cNvSpPr/>
          <p:nvPr/>
        </p:nvSpPr>
        <p:spPr>
          <a:xfrm>
            <a:off x="467544" y="5085184"/>
            <a:ext cx="864096" cy="504056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2339752" y="5085184"/>
            <a:ext cx="864096" cy="504056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4211960" y="5085184"/>
            <a:ext cx="864096" cy="504056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5796136" y="5085184"/>
            <a:ext cx="864096" cy="504056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7452320" y="5085184"/>
            <a:ext cx="864096" cy="504056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cs-CZ" sz="6500" dirty="0" smtClean="0"/>
              <a:t>sečti písemně:</a:t>
            </a:r>
            <a:endParaRPr lang="cs-CZ" sz="6500" dirty="0"/>
          </a:p>
        </p:txBody>
      </p:sp>
      <p:graphicFrame>
        <p:nvGraphicFramePr>
          <p:cNvPr id="24" name="Zástupný symbol pro obsah 2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75437948"/>
              </p:ext>
            </p:extLst>
          </p:nvPr>
        </p:nvGraphicFramePr>
        <p:xfrm>
          <a:off x="611560" y="1844824"/>
          <a:ext cx="2160240" cy="3456384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720080"/>
                <a:gridCol w="720080"/>
                <a:gridCol w="720080"/>
              </a:tblGrid>
              <a:tr h="864096">
                <a:tc>
                  <a:txBody>
                    <a:bodyPr/>
                    <a:lstStyle/>
                    <a:p>
                      <a:pPr algn="ctr"/>
                      <a:r>
                        <a:rPr lang="cs-CZ" sz="3500" dirty="0" smtClean="0"/>
                        <a:t>S</a:t>
                      </a:r>
                      <a:endParaRPr lang="cs-CZ" sz="35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500" dirty="0" smtClean="0"/>
                        <a:t>D</a:t>
                      </a:r>
                      <a:endParaRPr lang="cs-CZ" sz="35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500" dirty="0" smtClean="0"/>
                        <a:t>J</a:t>
                      </a:r>
                      <a:endParaRPr lang="cs-CZ" sz="3500" dirty="0"/>
                    </a:p>
                  </a:txBody>
                  <a:tcPr anchor="ctr"/>
                </a:tc>
              </a:tr>
              <a:tr h="864096">
                <a:tc>
                  <a:txBody>
                    <a:bodyPr/>
                    <a:lstStyle/>
                    <a:p>
                      <a:pPr algn="ctr"/>
                      <a:r>
                        <a:rPr lang="cs-CZ" sz="3500" dirty="0" smtClean="0"/>
                        <a:t>2</a:t>
                      </a:r>
                      <a:endParaRPr lang="cs-CZ" sz="35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500" dirty="0" smtClean="0"/>
                        <a:t>2</a:t>
                      </a:r>
                      <a:endParaRPr lang="cs-CZ" sz="35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500" dirty="0" smtClean="0"/>
                        <a:t>8</a:t>
                      </a:r>
                      <a:endParaRPr lang="cs-CZ" sz="3500" dirty="0"/>
                    </a:p>
                  </a:txBody>
                  <a:tcPr anchor="ctr"/>
                </a:tc>
              </a:tr>
              <a:tr h="864096">
                <a:tc>
                  <a:txBody>
                    <a:bodyPr/>
                    <a:lstStyle/>
                    <a:p>
                      <a:pPr algn="ctr"/>
                      <a:r>
                        <a:rPr lang="cs-CZ" sz="3500" dirty="0" smtClean="0"/>
                        <a:t>1</a:t>
                      </a:r>
                      <a:endParaRPr lang="cs-CZ" sz="3500" dirty="0"/>
                    </a:p>
                  </a:txBody>
                  <a:tcPr anchor="ctr">
                    <a:lnB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500" dirty="0" smtClean="0"/>
                        <a:t>2</a:t>
                      </a:r>
                      <a:endParaRPr lang="cs-CZ" sz="3500" dirty="0"/>
                    </a:p>
                  </a:txBody>
                  <a:tcPr anchor="ctr">
                    <a:lnB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500" dirty="0" smtClean="0"/>
                        <a:t>6</a:t>
                      </a:r>
                      <a:endParaRPr lang="cs-CZ" sz="3500" dirty="0"/>
                    </a:p>
                  </a:txBody>
                  <a:tcPr anchor="ctr">
                    <a:lnB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64096">
                <a:tc>
                  <a:txBody>
                    <a:bodyPr/>
                    <a:lstStyle/>
                    <a:p>
                      <a:pPr algn="ctr"/>
                      <a:r>
                        <a:rPr lang="cs-CZ" sz="3500" dirty="0" smtClean="0"/>
                        <a:t>3</a:t>
                      </a:r>
                      <a:endParaRPr lang="cs-CZ" sz="3500" dirty="0"/>
                    </a:p>
                  </a:txBody>
                  <a:tcPr anchor="ctr">
                    <a:lnT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500" dirty="0" smtClean="0"/>
                        <a:t>5</a:t>
                      </a:r>
                      <a:endParaRPr lang="cs-CZ" sz="3500" dirty="0"/>
                    </a:p>
                  </a:txBody>
                  <a:tcPr anchor="ctr">
                    <a:lnT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500" dirty="0" smtClean="0"/>
                        <a:t>4</a:t>
                      </a:r>
                      <a:endParaRPr lang="cs-CZ" sz="3500" dirty="0"/>
                    </a:p>
                  </a:txBody>
                  <a:tcPr anchor="ctr">
                    <a:lnT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sp>
        <p:nvSpPr>
          <p:cNvPr id="25" name="Zástupný symbol pro obsah 6"/>
          <p:cNvSpPr txBox="1">
            <a:spLocks/>
          </p:cNvSpPr>
          <p:nvPr/>
        </p:nvSpPr>
        <p:spPr>
          <a:xfrm>
            <a:off x="2118555" y="4509120"/>
            <a:ext cx="437220" cy="864096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>
            <a:lvl1pPr marL="3429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20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buFont typeface="Wingdings 3" pitchFamily="18" charset="2"/>
              <a:buNone/>
            </a:pPr>
            <a:r>
              <a:rPr lang="cs-CZ" sz="1800" dirty="0" smtClean="0">
                <a:solidFill>
                  <a:srgbClr val="FF0000"/>
                </a:solidFill>
              </a:rPr>
              <a:t>1</a:t>
            </a:r>
            <a:endParaRPr lang="cs-CZ" sz="1800" dirty="0" smtClean="0">
              <a:solidFill>
                <a:srgbClr val="FF0000"/>
              </a:solidFill>
            </a:endParaRPr>
          </a:p>
        </p:txBody>
      </p:sp>
      <p:sp>
        <p:nvSpPr>
          <p:cNvPr id="26" name="Zástupný symbol pro obsah 6"/>
          <p:cNvSpPr txBox="1">
            <a:spLocks/>
          </p:cNvSpPr>
          <p:nvPr/>
        </p:nvSpPr>
        <p:spPr>
          <a:xfrm>
            <a:off x="1547663" y="4005064"/>
            <a:ext cx="437220" cy="864096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>
            <a:lvl1pPr marL="3429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20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buFont typeface="Wingdings 3" pitchFamily="18" charset="2"/>
              <a:buNone/>
            </a:pPr>
            <a:r>
              <a:rPr lang="cs-CZ" sz="1800" dirty="0" smtClean="0">
                <a:solidFill>
                  <a:srgbClr val="FF0000"/>
                </a:solidFill>
              </a:rPr>
              <a:t>1</a:t>
            </a:r>
            <a:endParaRPr lang="cs-CZ" sz="1800" dirty="0" smtClean="0">
              <a:solidFill>
                <a:srgbClr val="FF0000"/>
              </a:solidFill>
            </a:endParaRPr>
          </a:p>
        </p:txBody>
      </p:sp>
      <p:cxnSp>
        <p:nvCxnSpPr>
          <p:cNvPr id="4" name="Přímá spojnice se šipkou 3"/>
          <p:cNvCxnSpPr/>
          <p:nvPr/>
        </p:nvCxnSpPr>
        <p:spPr>
          <a:xfrm flipH="1" flipV="1">
            <a:off x="1766273" y="4365104"/>
            <a:ext cx="352282" cy="360040"/>
          </a:xfrm>
          <a:prstGeom prst="straightConnector1">
            <a:avLst/>
          </a:prstGeom>
          <a:ln w="28575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27" name="Zástupný symbol pro obsah 2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577107204"/>
              </p:ext>
            </p:extLst>
          </p:nvPr>
        </p:nvGraphicFramePr>
        <p:xfrm>
          <a:off x="3491879" y="1844824"/>
          <a:ext cx="2160240" cy="3456384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720080"/>
                <a:gridCol w="720080"/>
                <a:gridCol w="720080"/>
              </a:tblGrid>
              <a:tr h="864096">
                <a:tc>
                  <a:txBody>
                    <a:bodyPr/>
                    <a:lstStyle/>
                    <a:p>
                      <a:pPr algn="ctr"/>
                      <a:r>
                        <a:rPr lang="cs-CZ" sz="3500" dirty="0" smtClean="0"/>
                        <a:t>S</a:t>
                      </a:r>
                      <a:endParaRPr lang="cs-CZ" sz="35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500" dirty="0" smtClean="0"/>
                        <a:t>D</a:t>
                      </a:r>
                      <a:endParaRPr lang="cs-CZ" sz="35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500" dirty="0" smtClean="0"/>
                        <a:t>J</a:t>
                      </a:r>
                      <a:endParaRPr lang="cs-CZ" sz="3500" dirty="0"/>
                    </a:p>
                  </a:txBody>
                  <a:tcPr anchor="ctr"/>
                </a:tc>
              </a:tr>
              <a:tr h="864096">
                <a:tc>
                  <a:txBody>
                    <a:bodyPr/>
                    <a:lstStyle/>
                    <a:p>
                      <a:pPr algn="ctr"/>
                      <a:r>
                        <a:rPr lang="cs-CZ" sz="3500" dirty="0" smtClean="0"/>
                        <a:t>1</a:t>
                      </a:r>
                      <a:endParaRPr lang="cs-CZ" sz="35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500" dirty="0" smtClean="0"/>
                        <a:t>7</a:t>
                      </a:r>
                      <a:endParaRPr lang="cs-CZ" sz="35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500" dirty="0" smtClean="0"/>
                        <a:t>2</a:t>
                      </a:r>
                      <a:endParaRPr lang="cs-CZ" sz="3500" dirty="0"/>
                    </a:p>
                  </a:txBody>
                  <a:tcPr anchor="ctr"/>
                </a:tc>
              </a:tr>
              <a:tr h="864096">
                <a:tc>
                  <a:txBody>
                    <a:bodyPr/>
                    <a:lstStyle/>
                    <a:p>
                      <a:pPr algn="ctr"/>
                      <a:r>
                        <a:rPr lang="cs-CZ" sz="3500" dirty="0" smtClean="0"/>
                        <a:t>1</a:t>
                      </a:r>
                      <a:endParaRPr lang="cs-CZ" sz="3500" dirty="0"/>
                    </a:p>
                  </a:txBody>
                  <a:tcPr anchor="ctr">
                    <a:lnB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500" dirty="0" smtClean="0"/>
                        <a:t>6</a:t>
                      </a:r>
                      <a:endParaRPr lang="cs-CZ" sz="3500" dirty="0"/>
                    </a:p>
                  </a:txBody>
                  <a:tcPr anchor="ctr">
                    <a:lnB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500" dirty="0" smtClean="0"/>
                        <a:t>3</a:t>
                      </a:r>
                      <a:endParaRPr lang="cs-CZ" sz="3500" dirty="0"/>
                    </a:p>
                  </a:txBody>
                  <a:tcPr anchor="ctr">
                    <a:lnB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64096">
                <a:tc>
                  <a:txBody>
                    <a:bodyPr/>
                    <a:lstStyle/>
                    <a:p>
                      <a:pPr algn="ctr"/>
                      <a:r>
                        <a:rPr lang="cs-CZ" sz="3500" dirty="0" smtClean="0"/>
                        <a:t>3</a:t>
                      </a:r>
                      <a:endParaRPr lang="cs-CZ" sz="3500" dirty="0"/>
                    </a:p>
                  </a:txBody>
                  <a:tcPr anchor="ctr">
                    <a:lnT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500" dirty="0" smtClean="0"/>
                        <a:t>3</a:t>
                      </a:r>
                      <a:endParaRPr lang="cs-CZ" sz="3500" dirty="0"/>
                    </a:p>
                  </a:txBody>
                  <a:tcPr anchor="ctr">
                    <a:lnT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500" dirty="0" smtClean="0"/>
                        <a:t>5</a:t>
                      </a:r>
                      <a:endParaRPr lang="cs-CZ" sz="3500" dirty="0"/>
                    </a:p>
                  </a:txBody>
                  <a:tcPr anchor="ctr">
                    <a:lnT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sp>
        <p:nvSpPr>
          <p:cNvPr id="28" name="Zástupný symbol pro obsah 6"/>
          <p:cNvSpPr txBox="1">
            <a:spLocks/>
          </p:cNvSpPr>
          <p:nvPr/>
        </p:nvSpPr>
        <p:spPr>
          <a:xfrm>
            <a:off x="3707904" y="4005064"/>
            <a:ext cx="437220" cy="864096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>
            <a:lvl1pPr marL="3429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20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buFont typeface="Wingdings 3" pitchFamily="18" charset="2"/>
              <a:buNone/>
            </a:pPr>
            <a:r>
              <a:rPr lang="cs-CZ" sz="1800" dirty="0" smtClean="0">
                <a:solidFill>
                  <a:srgbClr val="FF0000"/>
                </a:solidFill>
              </a:rPr>
              <a:t>1</a:t>
            </a:r>
            <a:endParaRPr lang="cs-CZ" sz="1800" dirty="0" smtClean="0">
              <a:solidFill>
                <a:srgbClr val="FF0000"/>
              </a:solidFill>
            </a:endParaRPr>
          </a:p>
        </p:txBody>
      </p:sp>
      <p:sp>
        <p:nvSpPr>
          <p:cNvPr id="29" name="Zástupný symbol pro obsah 6"/>
          <p:cNvSpPr txBox="1">
            <a:spLocks/>
          </p:cNvSpPr>
          <p:nvPr/>
        </p:nvSpPr>
        <p:spPr>
          <a:xfrm>
            <a:off x="4278795" y="4437112"/>
            <a:ext cx="437220" cy="864096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>
            <a:lvl1pPr marL="3429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20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buFont typeface="Wingdings 3" pitchFamily="18" charset="2"/>
              <a:buNone/>
            </a:pPr>
            <a:r>
              <a:rPr lang="cs-CZ" sz="1800" dirty="0" smtClean="0">
                <a:solidFill>
                  <a:srgbClr val="FF0000"/>
                </a:solidFill>
              </a:rPr>
              <a:t>1</a:t>
            </a:r>
            <a:endParaRPr lang="cs-CZ" sz="1800" dirty="0" smtClean="0">
              <a:solidFill>
                <a:srgbClr val="FF0000"/>
              </a:solidFill>
            </a:endParaRPr>
          </a:p>
        </p:txBody>
      </p:sp>
      <p:cxnSp>
        <p:nvCxnSpPr>
          <p:cNvPr id="30" name="Přímá spojnice se šipkou 29"/>
          <p:cNvCxnSpPr/>
          <p:nvPr/>
        </p:nvCxnSpPr>
        <p:spPr>
          <a:xfrm flipH="1" flipV="1">
            <a:off x="3931685" y="4293096"/>
            <a:ext cx="352282" cy="360040"/>
          </a:xfrm>
          <a:prstGeom prst="straightConnector1">
            <a:avLst/>
          </a:prstGeom>
          <a:ln w="28575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1" name="Zástupný symbol pro obsah 2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198480718"/>
              </p:ext>
            </p:extLst>
          </p:nvPr>
        </p:nvGraphicFramePr>
        <p:xfrm>
          <a:off x="6372199" y="1844824"/>
          <a:ext cx="2160240" cy="3456384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720080"/>
                <a:gridCol w="720080"/>
                <a:gridCol w="720080"/>
              </a:tblGrid>
              <a:tr h="864096">
                <a:tc>
                  <a:txBody>
                    <a:bodyPr/>
                    <a:lstStyle/>
                    <a:p>
                      <a:pPr algn="ctr"/>
                      <a:r>
                        <a:rPr lang="cs-CZ" sz="3500" dirty="0" smtClean="0"/>
                        <a:t>S</a:t>
                      </a:r>
                      <a:endParaRPr lang="cs-CZ" sz="35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500" dirty="0" smtClean="0"/>
                        <a:t>D</a:t>
                      </a:r>
                      <a:endParaRPr lang="cs-CZ" sz="35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500" dirty="0" smtClean="0"/>
                        <a:t>J</a:t>
                      </a:r>
                      <a:endParaRPr lang="cs-CZ" sz="3500" dirty="0"/>
                    </a:p>
                  </a:txBody>
                  <a:tcPr anchor="ctr"/>
                </a:tc>
              </a:tr>
              <a:tr h="864096">
                <a:tc>
                  <a:txBody>
                    <a:bodyPr/>
                    <a:lstStyle/>
                    <a:p>
                      <a:pPr algn="ctr"/>
                      <a:r>
                        <a:rPr lang="cs-CZ" sz="3500" dirty="0" smtClean="0"/>
                        <a:t>1</a:t>
                      </a:r>
                      <a:endParaRPr lang="cs-CZ" sz="35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500" dirty="0" smtClean="0"/>
                        <a:t>7</a:t>
                      </a:r>
                      <a:endParaRPr lang="cs-CZ" sz="35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500" dirty="0" smtClean="0"/>
                        <a:t>5</a:t>
                      </a:r>
                      <a:endParaRPr lang="cs-CZ" sz="3500" dirty="0"/>
                    </a:p>
                  </a:txBody>
                  <a:tcPr anchor="ctr"/>
                </a:tc>
              </a:tr>
              <a:tr h="864096">
                <a:tc>
                  <a:txBody>
                    <a:bodyPr/>
                    <a:lstStyle/>
                    <a:p>
                      <a:pPr algn="ctr"/>
                      <a:r>
                        <a:rPr lang="cs-CZ" sz="3500" dirty="0" smtClean="0"/>
                        <a:t>1</a:t>
                      </a:r>
                      <a:endParaRPr lang="cs-CZ" sz="3500" dirty="0"/>
                    </a:p>
                  </a:txBody>
                  <a:tcPr anchor="ctr">
                    <a:lnB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500" dirty="0" smtClean="0"/>
                        <a:t>6</a:t>
                      </a:r>
                      <a:endParaRPr lang="cs-CZ" sz="3500" dirty="0"/>
                    </a:p>
                  </a:txBody>
                  <a:tcPr anchor="ctr">
                    <a:lnB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500" dirty="0" smtClean="0"/>
                        <a:t>5</a:t>
                      </a:r>
                      <a:endParaRPr lang="cs-CZ" sz="3500" dirty="0"/>
                    </a:p>
                  </a:txBody>
                  <a:tcPr anchor="ctr">
                    <a:lnB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64096">
                <a:tc>
                  <a:txBody>
                    <a:bodyPr/>
                    <a:lstStyle/>
                    <a:p>
                      <a:pPr algn="ctr"/>
                      <a:r>
                        <a:rPr lang="cs-CZ" sz="3500" dirty="0" smtClean="0"/>
                        <a:t>3</a:t>
                      </a:r>
                      <a:endParaRPr lang="cs-CZ" sz="3500" dirty="0"/>
                    </a:p>
                  </a:txBody>
                  <a:tcPr anchor="ctr">
                    <a:lnT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500" dirty="0" smtClean="0"/>
                        <a:t>4</a:t>
                      </a:r>
                      <a:endParaRPr lang="cs-CZ" sz="3500" dirty="0"/>
                    </a:p>
                  </a:txBody>
                  <a:tcPr anchor="ctr">
                    <a:lnT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500" dirty="0" smtClean="0"/>
                        <a:t>0</a:t>
                      </a:r>
                      <a:endParaRPr lang="cs-CZ" sz="3500" dirty="0"/>
                    </a:p>
                  </a:txBody>
                  <a:tcPr anchor="ctr">
                    <a:lnT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sp>
        <p:nvSpPr>
          <p:cNvPr id="32" name="Zástupný symbol pro obsah 6"/>
          <p:cNvSpPr txBox="1">
            <a:spLocks/>
          </p:cNvSpPr>
          <p:nvPr/>
        </p:nvSpPr>
        <p:spPr>
          <a:xfrm>
            <a:off x="6583052" y="4005064"/>
            <a:ext cx="437220" cy="864096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>
            <a:lvl1pPr marL="3429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20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buFont typeface="Wingdings 3" pitchFamily="18" charset="2"/>
              <a:buNone/>
            </a:pPr>
            <a:r>
              <a:rPr lang="cs-CZ" sz="1800" dirty="0" smtClean="0">
                <a:solidFill>
                  <a:srgbClr val="FF0000"/>
                </a:solidFill>
              </a:rPr>
              <a:t>1</a:t>
            </a:r>
            <a:endParaRPr lang="cs-CZ" sz="1800" dirty="0" smtClean="0">
              <a:solidFill>
                <a:srgbClr val="FF0000"/>
              </a:solidFill>
            </a:endParaRPr>
          </a:p>
        </p:txBody>
      </p:sp>
      <p:sp>
        <p:nvSpPr>
          <p:cNvPr id="33" name="Zástupný symbol pro obsah 6"/>
          <p:cNvSpPr txBox="1">
            <a:spLocks/>
          </p:cNvSpPr>
          <p:nvPr/>
        </p:nvSpPr>
        <p:spPr>
          <a:xfrm>
            <a:off x="7303132" y="4005064"/>
            <a:ext cx="437220" cy="864096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>
            <a:lvl1pPr marL="3429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20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buFont typeface="Wingdings 3" pitchFamily="18" charset="2"/>
              <a:buNone/>
            </a:pPr>
            <a:r>
              <a:rPr lang="cs-CZ" sz="1800" dirty="0" smtClean="0">
                <a:solidFill>
                  <a:srgbClr val="FF0000"/>
                </a:solidFill>
              </a:rPr>
              <a:t>1</a:t>
            </a:r>
            <a:endParaRPr lang="cs-CZ" sz="1800" dirty="0" smtClean="0">
              <a:solidFill>
                <a:srgbClr val="FF0000"/>
              </a:solidFill>
            </a:endParaRPr>
          </a:p>
        </p:txBody>
      </p:sp>
      <p:sp>
        <p:nvSpPr>
          <p:cNvPr id="34" name="Zástupný symbol pro obsah 6"/>
          <p:cNvSpPr txBox="1">
            <a:spLocks/>
          </p:cNvSpPr>
          <p:nvPr/>
        </p:nvSpPr>
        <p:spPr>
          <a:xfrm>
            <a:off x="7164288" y="4437112"/>
            <a:ext cx="437220" cy="864096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>
            <a:lvl1pPr marL="3429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20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buFont typeface="Wingdings 3" pitchFamily="18" charset="2"/>
              <a:buNone/>
            </a:pPr>
            <a:r>
              <a:rPr lang="cs-CZ" sz="1800" dirty="0" smtClean="0">
                <a:solidFill>
                  <a:srgbClr val="FF0000"/>
                </a:solidFill>
              </a:rPr>
              <a:t>1</a:t>
            </a:r>
            <a:endParaRPr lang="cs-CZ" sz="1800" dirty="0" smtClean="0">
              <a:solidFill>
                <a:srgbClr val="FF0000"/>
              </a:solidFill>
            </a:endParaRPr>
          </a:p>
        </p:txBody>
      </p:sp>
      <p:sp>
        <p:nvSpPr>
          <p:cNvPr id="35" name="Zástupný symbol pro obsah 6"/>
          <p:cNvSpPr txBox="1">
            <a:spLocks/>
          </p:cNvSpPr>
          <p:nvPr/>
        </p:nvSpPr>
        <p:spPr>
          <a:xfrm>
            <a:off x="7879196" y="4437112"/>
            <a:ext cx="437220" cy="864096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>
            <a:lvl1pPr marL="3429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20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buFont typeface="Wingdings 3" pitchFamily="18" charset="2"/>
              <a:buNone/>
            </a:pPr>
            <a:r>
              <a:rPr lang="cs-CZ" sz="1800" dirty="0" smtClean="0">
                <a:solidFill>
                  <a:srgbClr val="FF0000"/>
                </a:solidFill>
              </a:rPr>
              <a:t>1</a:t>
            </a:r>
            <a:endParaRPr lang="cs-CZ" sz="1800" dirty="0" smtClean="0">
              <a:solidFill>
                <a:srgbClr val="FF0000"/>
              </a:solidFill>
            </a:endParaRPr>
          </a:p>
        </p:txBody>
      </p:sp>
      <p:cxnSp>
        <p:nvCxnSpPr>
          <p:cNvPr id="36" name="Přímá spojnice se šipkou 35"/>
          <p:cNvCxnSpPr/>
          <p:nvPr/>
        </p:nvCxnSpPr>
        <p:spPr>
          <a:xfrm flipH="1" flipV="1">
            <a:off x="6812006" y="4293096"/>
            <a:ext cx="352282" cy="360040"/>
          </a:xfrm>
          <a:prstGeom prst="straightConnector1">
            <a:avLst/>
          </a:prstGeom>
          <a:ln w="28575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se šipkou 36"/>
          <p:cNvCxnSpPr/>
          <p:nvPr/>
        </p:nvCxnSpPr>
        <p:spPr>
          <a:xfrm flipH="1" flipV="1">
            <a:off x="7524328" y="4293096"/>
            <a:ext cx="352282" cy="360040"/>
          </a:xfrm>
          <a:prstGeom prst="straightConnector1">
            <a:avLst/>
          </a:prstGeom>
          <a:ln w="28575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3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4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0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5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6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2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7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8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3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25" grpId="0"/>
      <p:bldP spid="26" grpId="0"/>
      <p:bldP spid="28" grpId="0"/>
      <p:bldP spid="29" grpId="0"/>
      <p:bldP spid="32" grpId="0"/>
      <p:bldP spid="33" grpId="0"/>
      <p:bldP spid="34" grpId="0"/>
      <p:bldP spid="3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cs-CZ" sz="6500" dirty="0" smtClean="0"/>
              <a:t>Příklady</a:t>
            </a:r>
            <a:endParaRPr lang="cs-CZ" sz="6500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67544" y="1495008"/>
            <a:ext cx="936104" cy="178997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4000" dirty="0" smtClean="0"/>
              <a:t>368</a:t>
            </a:r>
          </a:p>
          <a:p>
            <a:pPr>
              <a:buNone/>
            </a:pPr>
            <a:r>
              <a:rPr lang="cs-CZ" sz="4000" u="sng" dirty="0" smtClean="0"/>
              <a:t>527</a:t>
            </a:r>
            <a:endParaRPr lang="cs-CZ" sz="4000" u="sng" dirty="0" smtClean="0"/>
          </a:p>
        </p:txBody>
      </p:sp>
      <p:sp>
        <p:nvSpPr>
          <p:cNvPr id="6" name="Zástupný symbol pro obsah 6"/>
          <p:cNvSpPr txBox="1">
            <a:spLocks/>
          </p:cNvSpPr>
          <p:nvPr/>
        </p:nvSpPr>
        <p:spPr>
          <a:xfrm>
            <a:off x="2267744" y="1484784"/>
            <a:ext cx="936104" cy="1789976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>
            <a:lvl1pPr marL="3429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20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 3" pitchFamily="18" charset="2"/>
              <a:buNone/>
            </a:pPr>
            <a:r>
              <a:rPr lang="cs-CZ" sz="4000" dirty="0" smtClean="0"/>
              <a:t>519</a:t>
            </a:r>
          </a:p>
          <a:p>
            <a:pPr>
              <a:buFont typeface="Wingdings 3" pitchFamily="18" charset="2"/>
              <a:buNone/>
            </a:pPr>
            <a:r>
              <a:rPr lang="cs-CZ" sz="4000" u="sng" dirty="0" smtClean="0"/>
              <a:t>144</a:t>
            </a:r>
            <a:endParaRPr lang="cs-CZ" sz="4000" u="sng" dirty="0" smtClean="0"/>
          </a:p>
        </p:txBody>
      </p:sp>
      <p:sp>
        <p:nvSpPr>
          <p:cNvPr id="8" name="Zástupný symbol pro obsah 6"/>
          <p:cNvSpPr txBox="1">
            <a:spLocks/>
          </p:cNvSpPr>
          <p:nvPr/>
        </p:nvSpPr>
        <p:spPr>
          <a:xfrm>
            <a:off x="4139952" y="1484784"/>
            <a:ext cx="936104" cy="1789976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>
            <a:lvl1pPr marL="3429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20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 3" pitchFamily="18" charset="2"/>
              <a:buNone/>
            </a:pPr>
            <a:r>
              <a:rPr lang="cs-CZ" sz="4000" dirty="0" smtClean="0"/>
              <a:t>256</a:t>
            </a:r>
          </a:p>
          <a:p>
            <a:pPr>
              <a:buFont typeface="Wingdings 3" pitchFamily="18" charset="2"/>
              <a:buNone/>
            </a:pPr>
            <a:r>
              <a:rPr lang="cs-CZ" sz="4000" u="sng" dirty="0" smtClean="0"/>
              <a:t>418</a:t>
            </a:r>
            <a:endParaRPr lang="cs-CZ" sz="4000" u="sng" dirty="0" smtClean="0"/>
          </a:p>
        </p:txBody>
      </p:sp>
      <p:sp>
        <p:nvSpPr>
          <p:cNvPr id="9" name="Zástupný symbol pro obsah 6"/>
          <p:cNvSpPr txBox="1">
            <a:spLocks/>
          </p:cNvSpPr>
          <p:nvPr/>
        </p:nvSpPr>
        <p:spPr>
          <a:xfrm>
            <a:off x="5796136" y="1484784"/>
            <a:ext cx="936104" cy="1789976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>
            <a:lvl1pPr marL="3429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20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 3" pitchFamily="18" charset="2"/>
              <a:buNone/>
            </a:pPr>
            <a:r>
              <a:rPr lang="cs-CZ" sz="4000" dirty="0" smtClean="0"/>
              <a:t>276</a:t>
            </a:r>
          </a:p>
          <a:p>
            <a:pPr>
              <a:buFont typeface="Wingdings 3" pitchFamily="18" charset="2"/>
              <a:buNone/>
            </a:pPr>
            <a:r>
              <a:rPr lang="cs-CZ" sz="4000" u="sng" dirty="0" smtClean="0"/>
              <a:t>462</a:t>
            </a:r>
            <a:endParaRPr lang="cs-CZ" sz="4000" u="sng" dirty="0" smtClean="0"/>
          </a:p>
        </p:txBody>
      </p:sp>
      <p:sp>
        <p:nvSpPr>
          <p:cNvPr id="12" name="Zástupný symbol pro obsah 6"/>
          <p:cNvSpPr txBox="1">
            <a:spLocks/>
          </p:cNvSpPr>
          <p:nvPr/>
        </p:nvSpPr>
        <p:spPr>
          <a:xfrm>
            <a:off x="7380312" y="1484784"/>
            <a:ext cx="936104" cy="1789976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>
            <a:lvl1pPr marL="3429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20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 3" pitchFamily="18" charset="2"/>
              <a:buNone/>
            </a:pPr>
            <a:r>
              <a:rPr lang="cs-CZ" sz="4000" dirty="0" smtClean="0"/>
              <a:t>591</a:t>
            </a:r>
          </a:p>
          <a:p>
            <a:pPr>
              <a:buFont typeface="Wingdings 3" pitchFamily="18" charset="2"/>
              <a:buNone/>
            </a:pPr>
            <a:r>
              <a:rPr lang="cs-CZ" sz="4000" u="sng" dirty="0" smtClean="0"/>
              <a:t>237</a:t>
            </a:r>
            <a:endParaRPr lang="cs-CZ" sz="4000" u="sng" dirty="0" smtClean="0"/>
          </a:p>
        </p:txBody>
      </p:sp>
      <p:sp>
        <p:nvSpPr>
          <p:cNvPr id="3" name="Obdélník 2"/>
          <p:cNvSpPr/>
          <p:nvPr/>
        </p:nvSpPr>
        <p:spPr>
          <a:xfrm>
            <a:off x="467544" y="2852936"/>
            <a:ext cx="864096" cy="504056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2339752" y="2852936"/>
            <a:ext cx="864096" cy="504056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4211960" y="2852936"/>
            <a:ext cx="864096" cy="504056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5796136" y="2852936"/>
            <a:ext cx="864096" cy="504056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7452320" y="2852936"/>
            <a:ext cx="864096" cy="504056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Zástupný symbol pro obsah 6"/>
          <p:cNvSpPr txBox="1">
            <a:spLocks/>
          </p:cNvSpPr>
          <p:nvPr/>
        </p:nvSpPr>
        <p:spPr>
          <a:xfrm>
            <a:off x="467544" y="3727256"/>
            <a:ext cx="936104" cy="1789976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>
            <a:lvl1pPr marL="3429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20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 3" pitchFamily="18" charset="2"/>
              <a:buNone/>
            </a:pPr>
            <a:r>
              <a:rPr lang="cs-CZ" sz="4000" dirty="0" smtClean="0"/>
              <a:t>783</a:t>
            </a:r>
          </a:p>
          <a:p>
            <a:pPr>
              <a:buFont typeface="Wingdings 3" pitchFamily="18" charset="2"/>
              <a:buNone/>
            </a:pPr>
            <a:r>
              <a:rPr lang="cs-CZ" sz="4000" u="sng" dirty="0" smtClean="0"/>
              <a:t>175</a:t>
            </a:r>
            <a:endParaRPr lang="cs-CZ" sz="4000" u="sng" dirty="0" smtClean="0"/>
          </a:p>
        </p:txBody>
      </p:sp>
      <p:sp>
        <p:nvSpPr>
          <p:cNvPr id="18" name="Zástupný symbol pro obsah 6"/>
          <p:cNvSpPr txBox="1">
            <a:spLocks/>
          </p:cNvSpPr>
          <p:nvPr/>
        </p:nvSpPr>
        <p:spPr>
          <a:xfrm>
            <a:off x="2267744" y="3717032"/>
            <a:ext cx="936104" cy="1789976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>
            <a:lvl1pPr marL="3429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20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 3" pitchFamily="18" charset="2"/>
              <a:buNone/>
            </a:pPr>
            <a:r>
              <a:rPr lang="cs-CZ" sz="4000" dirty="0" smtClean="0"/>
              <a:t>375</a:t>
            </a:r>
          </a:p>
          <a:p>
            <a:pPr>
              <a:buFont typeface="Wingdings 3" pitchFamily="18" charset="2"/>
              <a:buNone/>
            </a:pPr>
            <a:r>
              <a:rPr lang="cs-CZ" sz="4000" u="sng" dirty="0" smtClean="0"/>
              <a:t>267</a:t>
            </a:r>
            <a:endParaRPr lang="cs-CZ" sz="4000" u="sng" dirty="0" smtClean="0"/>
          </a:p>
        </p:txBody>
      </p:sp>
      <p:sp>
        <p:nvSpPr>
          <p:cNvPr id="19" name="Zástupný symbol pro obsah 6"/>
          <p:cNvSpPr txBox="1">
            <a:spLocks/>
          </p:cNvSpPr>
          <p:nvPr/>
        </p:nvSpPr>
        <p:spPr>
          <a:xfrm>
            <a:off x="4139952" y="3717032"/>
            <a:ext cx="936104" cy="1789976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>
            <a:lvl1pPr marL="3429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20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 3" pitchFamily="18" charset="2"/>
              <a:buNone/>
            </a:pPr>
            <a:r>
              <a:rPr lang="cs-CZ" sz="4000" dirty="0" smtClean="0"/>
              <a:t>666</a:t>
            </a:r>
          </a:p>
          <a:p>
            <a:pPr>
              <a:buFont typeface="Wingdings 3" pitchFamily="18" charset="2"/>
              <a:buNone/>
            </a:pPr>
            <a:r>
              <a:rPr lang="cs-CZ" sz="4000" u="sng" dirty="0" smtClean="0"/>
              <a:t>184</a:t>
            </a:r>
            <a:endParaRPr lang="cs-CZ" sz="4000" u="sng" dirty="0" smtClean="0"/>
          </a:p>
        </p:txBody>
      </p:sp>
      <p:sp>
        <p:nvSpPr>
          <p:cNvPr id="20" name="Zástupný symbol pro obsah 6"/>
          <p:cNvSpPr txBox="1">
            <a:spLocks/>
          </p:cNvSpPr>
          <p:nvPr/>
        </p:nvSpPr>
        <p:spPr>
          <a:xfrm>
            <a:off x="5796136" y="3717032"/>
            <a:ext cx="936104" cy="1789976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>
            <a:lvl1pPr marL="3429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20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 3" pitchFamily="18" charset="2"/>
              <a:buNone/>
            </a:pPr>
            <a:r>
              <a:rPr lang="cs-CZ" sz="4000" dirty="0" smtClean="0"/>
              <a:t>489</a:t>
            </a:r>
          </a:p>
          <a:p>
            <a:pPr>
              <a:buFont typeface="Wingdings 3" pitchFamily="18" charset="2"/>
              <a:buNone/>
            </a:pPr>
            <a:r>
              <a:rPr lang="cs-CZ" sz="4000" u="sng" dirty="0" smtClean="0"/>
              <a:t>365</a:t>
            </a:r>
            <a:endParaRPr lang="cs-CZ" sz="4000" u="sng" dirty="0" smtClean="0"/>
          </a:p>
        </p:txBody>
      </p:sp>
      <p:sp>
        <p:nvSpPr>
          <p:cNvPr id="21" name="Zástupný symbol pro obsah 6"/>
          <p:cNvSpPr txBox="1">
            <a:spLocks/>
          </p:cNvSpPr>
          <p:nvPr/>
        </p:nvSpPr>
        <p:spPr>
          <a:xfrm>
            <a:off x="7380312" y="3717032"/>
            <a:ext cx="936104" cy="1789976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>
            <a:lvl1pPr marL="3429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20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 3" pitchFamily="18" charset="2"/>
              <a:buNone/>
            </a:pPr>
            <a:r>
              <a:rPr lang="cs-CZ" sz="4000" dirty="0" smtClean="0"/>
              <a:t>896</a:t>
            </a:r>
          </a:p>
          <a:p>
            <a:pPr>
              <a:buFont typeface="Wingdings 3" pitchFamily="18" charset="2"/>
              <a:buNone/>
            </a:pPr>
            <a:r>
              <a:rPr lang="cs-CZ" sz="4000" u="sng" dirty="0" smtClean="0"/>
              <a:t>	84</a:t>
            </a:r>
            <a:endParaRPr lang="cs-CZ" sz="4000" u="sng" dirty="0" smtClean="0"/>
          </a:p>
        </p:txBody>
      </p:sp>
      <p:sp>
        <p:nvSpPr>
          <p:cNvPr id="22" name="Obdélník 21"/>
          <p:cNvSpPr/>
          <p:nvPr/>
        </p:nvSpPr>
        <p:spPr>
          <a:xfrm>
            <a:off x="467544" y="5085184"/>
            <a:ext cx="864096" cy="504056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2339752" y="5085184"/>
            <a:ext cx="864096" cy="504056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4211960" y="5085184"/>
            <a:ext cx="864096" cy="504056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5796136" y="5085184"/>
            <a:ext cx="864096" cy="504056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7452320" y="5085184"/>
            <a:ext cx="864096" cy="504056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85210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6696" y="548680"/>
            <a:ext cx="8248708" cy="5737841"/>
          </a:xfrm>
        </p:spPr>
        <p:txBody>
          <a:bodyPr>
            <a:noAutofit/>
          </a:bodyPr>
          <a:lstStyle/>
          <a:p>
            <a:pPr marL="457200" indent="-457200">
              <a:buFont typeface="Wingdings" pitchFamily="2" charset="2"/>
              <a:buChar char="Ø"/>
            </a:pPr>
            <a:r>
              <a:rPr lang="cs-CZ" sz="2500" dirty="0" smtClean="0">
                <a:solidFill>
                  <a:schemeClr val="tx1"/>
                </a:solidFill>
              </a:rPr>
              <a:t>Vytvořeno jako DUM do předmětu matematika na ZŠ a MŠ 17.listopadu 1325, Mladá Boleslav pro třetí ročník základní školy.</a:t>
            </a:r>
          </a:p>
          <a:p>
            <a:endParaRPr lang="cs-CZ" sz="2500" dirty="0" smtClean="0">
              <a:solidFill>
                <a:schemeClr val="tx1"/>
              </a:solidFill>
            </a:endParaRPr>
          </a:p>
          <a:p>
            <a:pPr marL="457200" indent="-457200">
              <a:buFont typeface="Wingdings" pitchFamily="2" charset="2"/>
              <a:buChar char="Ø"/>
            </a:pPr>
            <a:r>
              <a:rPr lang="cs-CZ" sz="2500" dirty="0" smtClean="0">
                <a:solidFill>
                  <a:schemeClr val="tx1"/>
                </a:solidFill>
              </a:rPr>
              <a:t>Materiál slouží k doplnění učiva o </a:t>
            </a:r>
            <a:r>
              <a:rPr lang="cs-CZ" sz="2500" dirty="0" smtClean="0">
                <a:solidFill>
                  <a:schemeClr val="tx1"/>
                </a:solidFill>
              </a:rPr>
              <a:t>písemném sčítání </a:t>
            </a:r>
            <a:r>
              <a:rPr lang="cs-CZ" sz="2500" dirty="0" smtClean="0">
                <a:solidFill>
                  <a:schemeClr val="tx1"/>
                </a:solidFill>
              </a:rPr>
              <a:t>do 1000.</a:t>
            </a:r>
          </a:p>
          <a:p>
            <a:endParaRPr lang="cs-CZ" sz="2500" dirty="0" smtClean="0">
              <a:solidFill>
                <a:schemeClr val="tx1"/>
              </a:solidFill>
            </a:endParaRPr>
          </a:p>
          <a:p>
            <a:pPr marL="457200" indent="-457200">
              <a:buFont typeface="Wingdings" pitchFamily="2" charset="2"/>
              <a:buChar char="Ø"/>
            </a:pPr>
            <a:r>
              <a:rPr lang="cs-CZ" sz="2500" dirty="0" smtClean="0">
                <a:solidFill>
                  <a:schemeClr val="tx1"/>
                </a:solidFill>
              </a:rPr>
              <a:t>Materiál doporučuji prezentovat pomocí interaktivní tabule . </a:t>
            </a:r>
          </a:p>
          <a:p>
            <a:endParaRPr lang="cs-CZ" sz="2500" dirty="0" smtClean="0">
              <a:solidFill>
                <a:schemeClr val="tx1"/>
              </a:solidFill>
            </a:endParaRPr>
          </a:p>
          <a:p>
            <a:pPr marL="457200" indent="-457200">
              <a:buFont typeface="Wingdings" pitchFamily="2" charset="2"/>
              <a:buChar char="Ø"/>
            </a:pPr>
            <a:r>
              <a:rPr lang="cs-CZ" sz="2500" dirty="0" smtClean="0">
                <a:solidFill>
                  <a:schemeClr val="tx1"/>
                </a:solidFill>
              </a:rPr>
              <a:t>Materiál byl vytvořen a pilotován ve II. pololetí školního roku 2011/2012</a:t>
            </a:r>
          </a:p>
          <a:p>
            <a:endParaRPr lang="cs-CZ" sz="25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332656"/>
            <a:ext cx="8229600" cy="1143000"/>
          </a:xfrm>
        </p:spPr>
        <p:txBody>
          <a:bodyPr/>
          <a:lstStyle/>
          <a:p>
            <a:pPr algn="ctr"/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000" dirty="0" smtClean="0"/>
              <a:t>text vlastní</a:t>
            </a:r>
          </a:p>
          <a:p>
            <a:pPr marL="0" indent="0"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Urban Pop">
  <a:themeElements>
    <a:clrScheme name="Přehlednost">
      <a:dk1>
        <a:srgbClr val="292934"/>
      </a:dk1>
      <a:lt1>
        <a:srgbClr val="FFFFFF"/>
      </a:lt1>
      <a:dk2>
        <a:srgbClr val="D2533C"/>
      </a:dk2>
      <a:lt2>
        <a:srgbClr val="F3F2DC"/>
      </a:lt2>
      <a:accent1>
        <a:srgbClr val="93A299"/>
      </a:accent1>
      <a:accent2>
        <a:srgbClr val="AD8F67"/>
      </a:accent2>
      <a:accent3>
        <a:srgbClr val="726056"/>
      </a:accent3>
      <a:accent4>
        <a:srgbClr val="4C5A6A"/>
      </a:accent4>
      <a:accent5>
        <a:srgbClr val="808DA0"/>
      </a:accent5>
      <a:accent6>
        <a:srgbClr val="79463D"/>
      </a:accent6>
      <a:hlink>
        <a:srgbClr val="0000FF"/>
      </a:hlink>
      <a:folHlink>
        <a:srgbClr val="800080"/>
      </a:folHlink>
    </a:clrScheme>
    <a:fontScheme name="Urban Pop">
      <a:majorFont>
        <a:latin typeface="Gill Sans MT"/>
        <a:ea typeface=""/>
        <a:cs typeface=""/>
        <a:font script="Grek" typeface="Calibri"/>
        <a:font script="Cyrl" typeface="Calibri"/>
        <a:font script="Jpan" typeface="ＭＳ Ｐゴシック"/>
        <a:font script="Hang" typeface="맑은 고딕"/>
        <a:font script="Hans" typeface="华文新魏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alibri"/>
        <a:font script="Cyrl" typeface="Calibri"/>
        <a:font script="Jpan" typeface="ＭＳ Ｐゴシック"/>
        <a:font script="Hang" typeface="맑은 고딕"/>
        <a:font script="Hans" typeface="华文新魏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Urban Pop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00000"/>
              </a:schemeClr>
            </a:gs>
            <a:gs pos="30000">
              <a:schemeClr val="phClr">
                <a:tint val="61000"/>
                <a:satMod val="200000"/>
              </a:schemeClr>
            </a:gs>
            <a:gs pos="45000">
              <a:schemeClr val="phClr">
                <a:tint val="66000"/>
                <a:satMod val="200000"/>
              </a:schemeClr>
            </a:gs>
            <a:gs pos="55000">
              <a:schemeClr val="phClr">
                <a:tint val="66000"/>
                <a:satMod val="200000"/>
              </a:schemeClr>
            </a:gs>
            <a:gs pos="73000">
              <a:schemeClr val="phClr">
                <a:tint val="61000"/>
                <a:satMod val="200000"/>
              </a:schemeClr>
            </a:gs>
            <a:gs pos="100000">
              <a:schemeClr val="phClr">
                <a:tint val="45000"/>
                <a:satMod val="20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3000"/>
              </a:schemeClr>
            </a:gs>
            <a:gs pos="30000">
              <a:schemeClr val="phClr">
                <a:shade val="90000"/>
                <a:satMod val="110000"/>
              </a:schemeClr>
            </a:gs>
            <a:gs pos="45000">
              <a:schemeClr val="phClr">
                <a:shade val="100000"/>
                <a:satMod val="118000"/>
              </a:schemeClr>
            </a:gs>
            <a:gs pos="55000">
              <a:schemeClr val="phClr">
                <a:shade val="100000"/>
                <a:satMod val="118000"/>
              </a:schemeClr>
            </a:gs>
            <a:gs pos="73000">
              <a:schemeClr val="phClr">
                <a:shade val="90000"/>
                <a:satMod val="110000"/>
              </a:schemeClr>
            </a:gs>
            <a:gs pos="100000">
              <a:schemeClr val="phClr">
                <a:shade val="63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1909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58000"/>
              </a:srgbClr>
            </a:outerShdw>
          </a:effectLst>
          <a:scene3d>
            <a:camera prst="orthographicFront">
              <a:rot lat="0" lon="0" rev="0"/>
            </a:camera>
            <a:lightRig rig="flat" dir="t"/>
          </a:scene3d>
          <a:sp3d contourW="15875">
            <a:bevelT w="95250" h="127000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5000"/>
                <a:shade val="100000"/>
                <a:alpha val="100000"/>
                <a:satMod val="100000"/>
                <a:lumMod val="100000"/>
              </a:schemeClr>
            </a:gs>
            <a:gs pos="9000">
              <a:schemeClr val="phClr">
                <a:tint val="90000"/>
                <a:shade val="100000"/>
                <a:alpha val="100000"/>
                <a:satMod val="100000"/>
                <a:lumMod val="100000"/>
              </a:schemeClr>
            </a:gs>
            <a:gs pos="34000">
              <a:schemeClr val="phClr">
                <a:tint val="83000"/>
                <a:shade val="100000"/>
                <a:alpha val="100000"/>
                <a:satMod val="100000"/>
                <a:lumMod val="100000"/>
              </a:schemeClr>
            </a:gs>
            <a:gs pos="62000">
              <a:schemeClr val="phClr">
                <a:tint val="85000"/>
                <a:shade val="100000"/>
                <a:alpha val="100000"/>
                <a:satMod val="100000"/>
                <a:lumMod val="100000"/>
              </a:schemeClr>
            </a:gs>
            <a:gs pos="90000">
              <a:schemeClr val="phClr">
                <a:tint val="92000"/>
                <a:shade val="100000"/>
                <a:alpha val="100000"/>
                <a:satMod val="100000"/>
                <a:lumMod val="90000"/>
              </a:schemeClr>
            </a:gs>
            <a:gs pos="100000">
              <a:schemeClr val="phClr">
                <a:tint val="85000"/>
                <a:shade val="100000"/>
                <a:alpha val="100000"/>
                <a:satMod val="100000"/>
                <a:lumMod val="10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8000"/>
              </a:schemeClr>
            </a:gs>
            <a:gs pos="100000">
              <a:schemeClr val="phClr">
                <a:tint val="95000"/>
                <a:shade val="98000"/>
                <a:lumMod val="80000"/>
              </a:schemeClr>
            </a:gs>
          </a:gsLst>
          <a:path path="circle">
            <a:fillToRect l="50000" t="100000" r="10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Městská zábava</Template>
  <TotalTime>423</TotalTime>
  <Words>208</Words>
  <Application>Microsoft Office PowerPoint</Application>
  <PresentationFormat>Předvádění na obrazovce (4:3)</PresentationFormat>
  <Paragraphs>132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Urban Pop</vt:lpstr>
      <vt:lpstr>     </vt:lpstr>
      <vt:lpstr>sečti písemně:</vt:lpstr>
      <vt:lpstr>Příklady</vt:lpstr>
      <vt:lpstr>sečti písemně:</vt:lpstr>
      <vt:lpstr>Příklady</vt:lpstr>
      <vt:lpstr>Prezentace aplikace PowerPoint</vt:lpstr>
      <vt:lpstr>Zdroje</vt:lpstr>
    </vt:vector>
  </TitlesOfParts>
  <Company>ZS Mladá Boleslav, 17. listopadu 1325, nezisková o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</dc:title>
  <dc:creator>Věra Martincová</dc:creator>
  <cp:lastModifiedBy>Domácí</cp:lastModifiedBy>
  <cp:revision>19</cp:revision>
  <dcterms:created xsi:type="dcterms:W3CDTF">2011-11-03T08:32:54Z</dcterms:created>
  <dcterms:modified xsi:type="dcterms:W3CDTF">2012-03-11T17:04:02Z</dcterms:modified>
</cp:coreProperties>
</file>