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9" r:id="rId4"/>
    <p:sldId id="261" r:id="rId5"/>
    <p:sldId id="263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VY_22_INOVACE_01_Hudební nástroje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Hudební  nástroje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VY_22_INOVACE_01_Hudební nástroje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Hudební  nástroje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8BDD8-2941-4675-9539-E4EA8DCDB0F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4585C9-D13E-475F-A24A-7F9EA0089E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0860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585C9-D13E-475F-A24A-7F9EA0089E6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532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slova</a:t>
            </a:r>
            <a:r>
              <a:rPr lang="cs-CZ" baseline="0" dirty="0" smtClean="0"/>
              <a:t> s odpovídajícím obrázkem.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2AEB6-F51D-4AC2-9150-376351053A3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939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</a:t>
            </a:r>
            <a:r>
              <a:rPr lang="cs-CZ" baseline="0" dirty="0" smtClean="0"/>
              <a:t> vhodné písmeno.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585C9-D13E-475F-A24A-7F9EA0089E6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2351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585C9-D13E-475F-A24A-7F9EA0089E6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3718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999009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902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sz="3600" dirty="0" smtClean="0"/>
              <a:t>HUDEBNÍ NÁSTROJE – MUSICAL INSTRUMENTS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727838"/>
            <a:ext cx="2304256" cy="4453955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000" dirty="0" smtClean="0"/>
              <a:t>oblíbený </a:t>
            </a:r>
          </a:p>
          <a:p>
            <a:pPr marL="0" indent="0" algn="r">
              <a:buNone/>
            </a:pPr>
            <a:r>
              <a:rPr lang="cs-CZ" sz="2000" dirty="0"/>
              <a:t>k</a:t>
            </a:r>
            <a:r>
              <a:rPr lang="cs-CZ" sz="2000" dirty="0" smtClean="0"/>
              <a:t>lavír, piano</a:t>
            </a:r>
          </a:p>
          <a:p>
            <a:pPr marL="0" indent="0" algn="r">
              <a:buNone/>
            </a:pPr>
            <a:r>
              <a:rPr lang="cs-CZ" sz="2000" dirty="0" smtClean="0"/>
              <a:t>buben</a:t>
            </a:r>
          </a:p>
          <a:p>
            <a:pPr marL="0" indent="0" algn="r">
              <a:buNone/>
            </a:pPr>
            <a:r>
              <a:rPr lang="cs-CZ" sz="2000" dirty="0" smtClean="0"/>
              <a:t>housle</a:t>
            </a:r>
          </a:p>
          <a:p>
            <a:pPr marL="0" indent="0" algn="r">
              <a:buNone/>
            </a:pPr>
            <a:r>
              <a:rPr lang="cs-CZ" sz="2000" dirty="0" smtClean="0"/>
              <a:t>trumpeta</a:t>
            </a:r>
          </a:p>
          <a:p>
            <a:pPr marL="0" indent="0" algn="r">
              <a:buNone/>
            </a:pPr>
            <a:r>
              <a:rPr lang="cs-CZ" sz="2000" dirty="0" smtClean="0"/>
              <a:t>kytara</a:t>
            </a:r>
          </a:p>
          <a:p>
            <a:pPr marL="0" indent="0" algn="r">
              <a:buNone/>
            </a:pPr>
            <a:r>
              <a:rPr lang="cs-CZ" sz="2000" dirty="0" smtClean="0"/>
              <a:t>on</a:t>
            </a:r>
          </a:p>
          <a:p>
            <a:pPr marL="0" indent="0" algn="r">
              <a:buNone/>
            </a:pPr>
            <a:r>
              <a:rPr lang="cs-CZ" sz="2000" dirty="0" smtClean="0"/>
              <a:t>ona</a:t>
            </a:r>
          </a:p>
          <a:p>
            <a:pPr marL="0" indent="0" algn="r">
              <a:buNone/>
            </a:pPr>
            <a:r>
              <a:rPr lang="cs-CZ" sz="2000" dirty="0" smtClean="0"/>
              <a:t>on umí</a:t>
            </a:r>
          </a:p>
          <a:p>
            <a:pPr marL="0" indent="0" algn="r">
              <a:buNone/>
            </a:pPr>
            <a:r>
              <a:rPr lang="cs-CZ" sz="2000" dirty="0" smtClean="0"/>
              <a:t>hrát</a:t>
            </a:r>
          </a:p>
          <a:p>
            <a:pPr marL="0" indent="0" algn="r">
              <a:buNone/>
            </a:pPr>
            <a:r>
              <a:rPr lang="cs-CZ" sz="2000" dirty="0" smtClean="0"/>
              <a:t>elektrický</a:t>
            </a:r>
          </a:p>
          <a:p>
            <a:pPr marL="0" indent="0" algn="r">
              <a:buNone/>
            </a:pPr>
            <a:r>
              <a:rPr lang="cs-CZ" sz="2000" dirty="0" smtClean="0"/>
              <a:t>elektrické piano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427984" y="1729796"/>
            <a:ext cx="3150096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 err="1" smtClean="0">
                <a:solidFill>
                  <a:srgbClr val="00B050"/>
                </a:solidFill>
              </a:rPr>
              <a:t>favourite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smtClean="0">
                <a:solidFill>
                  <a:srgbClr val="00B050"/>
                </a:solidFill>
              </a:rPr>
              <a:t>piano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err="1" smtClean="0">
                <a:solidFill>
                  <a:srgbClr val="00B050"/>
                </a:solidFill>
              </a:rPr>
              <a:t>drum</a:t>
            </a:r>
            <a:endParaRPr lang="cs-CZ" sz="2000" dirty="0" smtClean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err="1" smtClean="0">
                <a:solidFill>
                  <a:srgbClr val="00B050"/>
                </a:solidFill>
              </a:rPr>
              <a:t>violin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smtClean="0">
                <a:solidFill>
                  <a:srgbClr val="00B050"/>
                </a:solidFill>
              </a:rPr>
              <a:t>trumpet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err="1" smtClean="0">
                <a:solidFill>
                  <a:srgbClr val="00B050"/>
                </a:solidFill>
              </a:rPr>
              <a:t>guitar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smtClean="0">
                <a:solidFill>
                  <a:srgbClr val="00B050"/>
                </a:solidFill>
              </a:rPr>
              <a:t>he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err="1" smtClean="0">
                <a:solidFill>
                  <a:srgbClr val="00B050"/>
                </a:solidFill>
              </a:rPr>
              <a:t>she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smtClean="0">
                <a:solidFill>
                  <a:srgbClr val="00B050"/>
                </a:solidFill>
              </a:rPr>
              <a:t>he </a:t>
            </a:r>
            <a:r>
              <a:rPr lang="cs-CZ" sz="2000" dirty="0" err="1" smtClean="0">
                <a:solidFill>
                  <a:srgbClr val="00B050"/>
                </a:solidFill>
              </a:rPr>
              <a:t>can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smtClean="0">
                <a:solidFill>
                  <a:srgbClr val="00B050"/>
                </a:solidFill>
              </a:rPr>
              <a:t>play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err="1" smtClean="0">
                <a:solidFill>
                  <a:srgbClr val="00B050"/>
                </a:solidFill>
              </a:rPr>
              <a:t>electric</a:t>
            </a:r>
            <a:endParaRPr lang="cs-CZ" sz="2000" dirty="0">
              <a:solidFill>
                <a:srgbClr val="00B050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 err="1" smtClean="0">
                <a:solidFill>
                  <a:srgbClr val="00B050"/>
                </a:solidFill>
              </a:rPr>
              <a:t>electric</a:t>
            </a:r>
            <a:r>
              <a:rPr lang="cs-CZ" sz="2000" dirty="0" smtClean="0">
                <a:solidFill>
                  <a:srgbClr val="00B050"/>
                </a:solidFill>
              </a:rPr>
              <a:t> piano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845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HUDEBNÍ OBRÁZKY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MMHF5AC4\MC90029109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1586750"/>
            <a:ext cx="1872208" cy="124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N3PGN12\MC9003052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800"/>
            <a:ext cx="1826971" cy="57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MMHF5AC4\MC9003906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3602" y="2531973"/>
            <a:ext cx="1825142" cy="179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MMHF5AC4\MC9002322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3" y="2909556"/>
            <a:ext cx="1697525" cy="171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OJV14C8I\MC9002378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54259"/>
            <a:ext cx="2453984" cy="153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MMHF5AC4\MC9003127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28206"/>
            <a:ext cx="1824228" cy="16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84713" y="4326026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drum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0108" y="5907910"/>
            <a:ext cx="733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guitar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5253" y="1917750"/>
            <a:ext cx="16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electronic</a:t>
            </a:r>
            <a:r>
              <a:rPr lang="cs-CZ" dirty="0" smtClean="0"/>
              <a:t> piano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4" y="3612369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violin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82123" y="2752699"/>
            <a:ext cx="96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trumpet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84713" y="5117703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543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Doplň vhodné písmeno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IANO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_</a:t>
            </a:r>
            <a:r>
              <a:rPr lang="cs-CZ" dirty="0" smtClean="0"/>
              <a:t>RUM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_</a:t>
            </a:r>
            <a:r>
              <a:rPr lang="cs-CZ" dirty="0" smtClean="0"/>
              <a:t>IOLIN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_</a:t>
            </a:r>
            <a:r>
              <a:rPr lang="cs-CZ" dirty="0" smtClean="0"/>
              <a:t>UITAR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_</a:t>
            </a:r>
            <a:r>
              <a:rPr lang="cs-CZ" dirty="0" smtClean="0"/>
              <a:t>RUMPET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_</a:t>
            </a:r>
            <a:r>
              <a:rPr lang="cs-CZ" dirty="0" smtClean="0"/>
              <a:t>LECTRIC PIANO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PI</a:t>
            </a: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NO</a:t>
            </a:r>
          </a:p>
          <a:p>
            <a:pPr marL="0" indent="0">
              <a:buNone/>
            </a:pPr>
            <a:r>
              <a:rPr lang="cs-CZ" dirty="0" smtClean="0"/>
              <a:t>DR</a:t>
            </a: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M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OLIN</a:t>
            </a:r>
          </a:p>
          <a:p>
            <a:pPr marL="0" indent="0">
              <a:buNone/>
            </a:pPr>
            <a:r>
              <a:rPr lang="cs-CZ" dirty="0" smtClean="0"/>
              <a:t>GU</a:t>
            </a: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TAR</a:t>
            </a:r>
          </a:p>
          <a:p>
            <a:pPr marL="0" indent="0">
              <a:buNone/>
            </a:pPr>
            <a:r>
              <a:rPr lang="cs-CZ" dirty="0" smtClean="0"/>
              <a:t>TRUM</a:t>
            </a: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ET</a:t>
            </a:r>
          </a:p>
          <a:p>
            <a:pPr marL="0" indent="0">
              <a:buNone/>
            </a:pPr>
            <a:r>
              <a:rPr lang="cs-CZ" dirty="0" smtClean="0"/>
              <a:t>ELE</a:t>
            </a: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TRIC PIA</a:t>
            </a:r>
            <a:r>
              <a:rPr lang="cs-CZ" dirty="0" smtClean="0">
                <a:solidFill>
                  <a:srgbClr val="00B0F0"/>
                </a:solidFill>
              </a:rPr>
              <a:t>_</a:t>
            </a:r>
            <a:r>
              <a:rPr lang="cs-CZ" dirty="0" smtClean="0"/>
              <a:t>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709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vhodné písmeno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/>
              <a:t>IANO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RUM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IOLIN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G</a:t>
            </a:r>
            <a:r>
              <a:rPr lang="cs-CZ" dirty="0" smtClean="0"/>
              <a:t>UITAR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RUMPET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 smtClean="0"/>
              <a:t>LECTRIC PIANO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PI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NO</a:t>
            </a:r>
          </a:p>
          <a:p>
            <a:pPr marL="0" indent="0">
              <a:buNone/>
            </a:pPr>
            <a:r>
              <a:rPr lang="cs-CZ" dirty="0" smtClean="0"/>
              <a:t>DR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M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OLIN</a:t>
            </a:r>
          </a:p>
          <a:p>
            <a:pPr marL="0" indent="0">
              <a:buNone/>
            </a:pPr>
            <a:r>
              <a:rPr lang="cs-CZ" dirty="0" smtClean="0"/>
              <a:t>GU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TAR</a:t>
            </a:r>
          </a:p>
          <a:p>
            <a:pPr marL="0" indent="0">
              <a:buNone/>
            </a:pPr>
            <a:r>
              <a:rPr lang="cs-CZ" dirty="0" smtClean="0"/>
              <a:t>TRUM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ET</a:t>
            </a:r>
          </a:p>
          <a:p>
            <a:pPr marL="0" indent="0">
              <a:buNone/>
            </a:pPr>
            <a:r>
              <a:rPr lang="cs-CZ" dirty="0" smtClean="0"/>
              <a:t>ELE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TRIC PIA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16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218</Words>
  <Application>Microsoft Office PowerPoint</Application>
  <PresentationFormat>Předvádění na obrazovce (4:3)</PresentationFormat>
  <Paragraphs>86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HUDEBNÍ NÁSTROJE – MUSICAL INSTRUMENTS</vt:lpstr>
      <vt:lpstr>HUDEBNÍ OBRÁZKY</vt:lpstr>
      <vt:lpstr>Doplň vhodné písmeno</vt:lpstr>
      <vt:lpstr>Doplň vhodné písmeno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29</cp:revision>
  <dcterms:created xsi:type="dcterms:W3CDTF">2011-08-21T15:31:45Z</dcterms:created>
  <dcterms:modified xsi:type="dcterms:W3CDTF">2012-03-09T20:59:24Z</dcterms:modified>
</cp:coreProperties>
</file>