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8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7768" y="1268760"/>
            <a:ext cx="8278688" cy="4824536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Písemné </a:t>
            </a:r>
            <a:r>
              <a:rPr lang="cs-CZ" dirty="0" smtClean="0">
                <a:solidFill>
                  <a:schemeClr val="bg1"/>
                </a:solidFill>
              </a:rPr>
              <a:t>odčítání do </a:t>
            </a:r>
            <a:r>
              <a:rPr lang="cs-CZ" dirty="0" smtClean="0">
                <a:solidFill>
                  <a:schemeClr val="bg1"/>
                </a:solidFill>
              </a:rPr>
              <a:t>1000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chemeClr val="bg1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chemeClr val="bg1"/>
                </a:solidFill>
              </a:rPr>
              <a:t>28</a:t>
            </a:r>
            <a:r>
              <a:rPr lang="cs-CZ" dirty="0" smtClean="0"/>
              <a:t>_</a:t>
            </a:r>
            <a:r>
              <a:rPr lang="cs-CZ" dirty="0" smtClean="0">
                <a:solidFill>
                  <a:schemeClr val="bg1"/>
                </a:solidFill>
              </a:rPr>
              <a:t>Písemné odčítání do 1000</a:t>
            </a:r>
          </a:p>
          <a:p>
            <a:pPr marL="0" indent="0" algn="ctr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4761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Odečti písemně:</a:t>
            </a:r>
            <a:endParaRPr lang="cs-CZ" sz="6500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0573587"/>
              </p:ext>
            </p:extLst>
          </p:nvPr>
        </p:nvGraphicFramePr>
        <p:xfrm>
          <a:off x="755577" y="2132856"/>
          <a:ext cx="2160240" cy="28803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20080"/>
                <a:gridCol w="720080"/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5</a:t>
                      </a:r>
                      <a:endParaRPr lang="cs-CZ" sz="35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l"/>
                      <a:r>
                        <a:rPr lang="cs-CZ" sz="3500" dirty="0" smtClean="0"/>
                        <a:t>-2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 flipV="1">
            <a:off x="3131840" y="2492896"/>
            <a:ext cx="0" cy="2232248"/>
          </a:xfrm>
          <a:prstGeom prst="straightConnector1">
            <a:avLst/>
          </a:prstGeom>
          <a:ln w="539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70684" y="2750036"/>
            <a:ext cx="1877380" cy="226314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2800" dirty="0" smtClean="0"/>
              <a:t>menšenec</a:t>
            </a:r>
            <a:endParaRPr lang="cs-CZ" sz="2800" dirty="0" smtClean="0"/>
          </a:p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2800" dirty="0" smtClean="0"/>
              <a:t>menšitel</a:t>
            </a:r>
            <a:endParaRPr lang="cs-CZ" sz="2800" dirty="0" smtClean="0"/>
          </a:p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2800" dirty="0" smtClean="0"/>
              <a:t>rozdíl</a:t>
            </a:r>
            <a:endParaRPr lang="cs-CZ" sz="2800" dirty="0" smtClean="0"/>
          </a:p>
        </p:txBody>
      </p:sp>
      <p:graphicFrame>
        <p:nvGraphicFramePr>
          <p:cNvPr id="8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43505095"/>
              </p:ext>
            </p:extLst>
          </p:nvPr>
        </p:nvGraphicFramePr>
        <p:xfrm>
          <a:off x="5796136" y="2204864"/>
          <a:ext cx="2160240" cy="28803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20080"/>
                <a:gridCol w="720080"/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4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l"/>
                      <a:r>
                        <a:rPr lang="cs-CZ" sz="3500" dirty="0" smtClean="0"/>
                        <a:t>-3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27584" y="1628800"/>
            <a:ext cx="1080120" cy="178997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4000" dirty="0" smtClean="0"/>
              <a:t> 564</a:t>
            </a:r>
            <a:endParaRPr lang="cs-CZ" sz="4000" dirty="0" smtClean="0"/>
          </a:p>
          <a:p>
            <a:pPr>
              <a:buNone/>
            </a:pPr>
            <a:r>
              <a:rPr lang="cs-CZ" sz="4000" u="sng" dirty="0" smtClean="0"/>
              <a:t>-243</a:t>
            </a:r>
            <a:endParaRPr lang="cs-CZ" sz="4000" u="sng" dirty="0" smtClean="0"/>
          </a:p>
        </p:txBody>
      </p:sp>
      <p:sp>
        <p:nvSpPr>
          <p:cNvPr id="3" name="Obdélník 2"/>
          <p:cNvSpPr/>
          <p:nvPr/>
        </p:nvSpPr>
        <p:spPr>
          <a:xfrm>
            <a:off x="899592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ástupný symbol pro obsah 6"/>
          <p:cNvSpPr txBox="1">
            <a:spLocks/>
          </p:cNvSpPr>
          <p:nvPr/>
        </p:nvSpPr>
        <p:spPr>
          <a:xfrm>
            <a:off x="2411760" y="1628800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697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-245</a:t>
            </a:r>
            <a:endParaRPr lang="cs-CZ" sz="4000" u="sng" dirty="0" smtClean="0"/>
          </a:p>
        </p:txBody>
      </p:sp>
      <p:sp>
        <p:nvSpPr>
          <p:cNvPr id="28" name="Obdélník 27"/>
          <p:cNvSpPr/>
          <p:nvPr/>
        </p:nvSpPr>
        <p:spPr>
          <a:xfrm>
            <a:off x="2483768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ástupný symbol pro obsah 6"/>
          <p:cNvSpPr txBox="1">
            <a:spLocks/>
          </p:cNvSpPr>
          <p:nvPr/>
        </p:nvSpPr>
        <p:spPr>
          <a:xfrm>
            <a:off x="3995936" y="1628800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368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-124</a:t>
            </a:r>
            <a:endParaRPr lang="cs-CZ" sz="4000" u="sng" dirty="0" smtClean="0"/>
          </a:p>
        </p:txBody>
      </p:sp>
      <p:sp>
        <p:nvSpPr>
          <p:cNvPr id="30" name="Obdélník 29"/>
          <p:cNvSpPr/>
          <p:nvPr/>
        </p:nvSpPr>
        <p:spPr>
          <a:xfrm>
            <a:off x="4067944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ástupný symbol pro obsah 6"/>
          <p:cNvSpPr txBox="1">
            <a:spLocks/>
          </p:cNvSpPr>
          <p:nvPr/>
        </p:nvSpPr>
        <p:spPr>
          <a:xfrm>
            <a:off x="5724128" y="1628800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734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-221</a:t>
            </a:r>
            <a:endParaRPr lang="cs-CZ" sz="4000" u="sng" dirty="0" smtClean="0"/>
          </a:p>
        </p:txBody>
      </p:sp>
      <p:sp>
        <p:nvSpPr>
          <p:cNvPr id="32" name="Obdélník 31"/>
          <p:cNvSpPr/>
          <p:nvPr/>
        </p:nvSpPr>
        <p:spPr>
          <a:xfrm>
            <a:off x="5796136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ástupný symbol pro obsah 6"/>
          <p:cNvSpPr txBox="1">
            <a:spLocks/>
          </p:cNvSpPr>
          <p:nvPr/>
        </p:nvSpPr>
        <p:spPr>
          <a:xfrm>
            <a:off x="7380312" y="1628800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529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-318</a:t>
            </a:r>
            <a:endParaRPr lang="cs-CZ" sz="4000" u="sng" dirty="0" smtClean="0"/>
          </a:p>
        </p:txBody>
      </p:sp>
      <p:sp>
        <p:nvSpPr>
          <p:cNvPr id="34" name="Obdélník 33"/>
          <p:cNvSpPr/>
          <p:nvPr/>
        </p:nvSpPr>
        <p:spPr>
          <a:xfrm>
            <a:off x="7452320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ástupný symbol pro obsah 6"/>
          <p:cNvSpPr txBox="1">
            <a:spLocks/>
          </p:cNvSpPr>
          <p:nvPr/>
        </p:nvSpPr>
        <p:spPr>
          <a:xfrm>
            <a:off x="827584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854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-132</a:t>
            </a:r>
            <a:endParaRPr lang="cs-CZ" sz="4000" u="sng" dirty="0" smtClean="0"/>
          </a:p>
        </p:txBody>
      </p:sp>
      <p:sp>
        <p:nvSpPr>
          <p:cNvPr id="36" name="Obdélník 35"/>
          <p:cNvSpPr/>
          <p:nvPr/>
        </p:nvSpPr>
        <p:spPr>
          <a:xfrm>
            <a:off x="899592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ástupný symbol pro obsah 6"/>
          <p:cNvSpPr txBox="1">
            <a:spLocks/>
          </p:cNvSpPr>
          <p:nvPr/>
        </p:nvSpPr>
        <p:spPr>
          <a:xfrm>
            <a:off x="2411760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997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-582</a:t>
            </a:r>
            <a:endParaRPr lang="cs-CZ" sz="4000" u="sng" dirty="0" smtClean="0"/>
          </a:p>
        </p:txBody>
      </p:sp>
      <p:sp>
        <p:nvSpPr>
          <p:cNvPr id="38" name="Obdélník 37"/>
          <p:cNvSpPr/>
          <p:nvPr/>
        </p:nvSpPr>
        <p:spPr>
          <a:xfrm>
            <a:off x="2483768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ástupný symbol pro obsah 6"/>
          <p:cNvSpPr txBox="1">
            <a:spLocks/>
          </p:cNvSpPr>
          <p:nvPr/>
        </p:nvSpPr>
        <p:spPr>
          <a:xfrm>
            <a:off x="3995936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752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-220</a:t>
            </a:r>
            <a:endParaRPr lang="cs-CZ" sz="4000" u="sng" dirty="0" smtClean="0"/>
          </a:p>
        </p:txBody>
      </p:sp>
      <p:sp>
        <p:nvSpPr>
          <p:cNvPr id="40" name="Obdélník 39"/>
          <p:cNvSpPr/>
          <p:nvPr/>
        </p:nvSpPr>
        <p:spPr>
          <a:xfrm>
            <a:off x="4067944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ástupný symbol pro obsah 6"/>
          <p:cNvSpPr txBox="1">
            <a:spLocks/>
          </p:cNvSpPr>
          <p:nvPr/>
        </p:nvSpPr>
        <p:spPr>
          <a:xfrm>
            <a:off x="5724128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408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-105</a:t>
            </a:r>
            <a:endParaRPr lang="cs-CZ" sz="4000" u="sng" dirty="0" smtClean="0"/>
          </a:p>
        </p:txBody>
      </p:sp>
      <p:sp>
        <p:nvSpPr>
          <p:cNvPr id="42" name="Obdélník 41"/>
          <p:cNvSpPr/>
          <p:nvPr/>
        </p:nvSpPr>
        <p:spPr>
          <a:xfrm>
            <a:off x="5796136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ástupný symbol pro obsah 6"/>
          <p:cNvSpPr txBox="1">
            <a:spLocks/>
          </p:cNvSpPr>
          <p:nvPr/>
        </p:nvSpPr>
        <p:spPr>
          <a:xfrm>
            <a:off x="7380312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509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-209</a:t>
            </a:r>
            <a:endParaRPr lang="cs-CZ" sz="4000" u="sng" dirty="0" smtClean="0"/>
          </a:p>
        </p:txBody>
      </p:sp>
      <p:sp>
        <p:nvSpPr>
          <p:cNvPr id="44" name="Obdélník 43"/>
          <p:cNvSpPr/>
          <p:nvPr/>
        </p:nvSpPr>
        <p:spPr>
          <a:xfrm>
            <a:off x="7452320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Odečti </a:t>
            </a:r>
            <a:r>
              <a:rPr lang="cs-CZ" sz="6500" dirty="0" smtClean="0"/>
              <a:t>písemně:</a:t>
            </a:r>
            <a:endParaRPr lang="cs-CZ" sz="6500" dirty="0"/>
          </a:p>
        </p:txBody>
      </p:sp>
      <p:graphicFrame>
        <p:nvGraphicFramePr>
          <p:cNvPr id="19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1582001"/>
              </p:ext>
            </p:extLst>
          </p:nvPr>
        </p:nvGraphicFramePr>
        <p:xfrm>
          <a:off x="686153" y="1916832"/>
          <a:ext cx="2160240" cy="345638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20080"/>
                <a:gridCol w="720080"/>
                <a:gridCol w="72008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l"/>
                      <a:r>
                        <a:rPr lang="cs-CZ" sz="3500" dirty="0" smtClean="0"/>
                        <a:t>-1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7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0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6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6" name="Zástupný symbol pro obsah 6"/>
          <p:cNvSpPr txBox="1">
            <a:spLocks/>
          </p:cNvSpPr>
          <p:nvPr/>
        </p:nvSpPr>
        <p:spPr>
          <a:xfrm>
            <a:off x="2190564" y="2708920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0" name="Zástupný symbol pro obsah 6"/>
          <p:cNvSpPr txBox="1">
            <a:spLocks/>
          </p:cNvSpPr>
          <p:nvPr/>
        </p:nvSpPr>
        <p:spPr>
          <a:xfrm>
            <a:off x="1619672" y="4077072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907704" y="3140968"/>
            <a:ext cx="360040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8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7520816"/>
              </p:ext>
            </p:extLst>
          </p:nvPr>
        </p:nvGraphicFramePr>
        <p:xfrm>
          <a:off x="3635896" y="1916832"/>
          <a:ext cx="2160240" cy="345638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20080"/>
                <a:gridCol w="720080"/>
                <a:gridCol w="72008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6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l"/>
                      <a:r>
                        <a:rPr lang="cs-CZ" sz="3500" dirty="0" smtClean="0"/>
                        <a:t>-1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9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4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9" name="Zástupný symbol pro obsah 6"/>
          <p:cNvSpPr txBox="1">
            <a:spLocks/>
          </p:cNvSpPr>
          <p:nvPr/>
        </p:nvSpPr>
        <p:spPr>
          <a:xfrm>
            <a:off x="4422812" y="2708920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40" name="Zástupný symbol pro obsah 6"/>
          <p:cNvSpPr txBox="1">
            <a:spLocks/>
          </p:cNvSpPr>
          <p:nvPr/>
        </p:nvSpPr>
        <p:spPr>
          <a:xfrm>
            <a:off x="3851920" y="4077072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</a:p>
        </p:txBody>
      </p:sp>
      <p:cxnSp>
        <p:nvCxnSpPr>
          <p:cNvPr id="41" name="Přímá spojnice se šipkou 40"/>
          <p:cNvCxnSpPr/>
          <p:nvPr/>
        </p:nvCxnSpPr>
        <p:spPr>
          <a:xfrm flipH="1">
            <a:off x="4139952" y="3140968"/>
            <a:ext cx="360040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07479265"/>
              </p:ext>
            </p:extLst>
          </p:nvPr>
        </p:nvGraphicFramePr>
        <p:xfrm>
          <a:off x="6516216" y="1916832"/>
          <a:ext cx="2160240" cy="345638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20080"/>
                <a:gridCol w="720080"/>
                <a:gridCol w="72008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7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4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l"/>
                      <a:r>
                        <a:rPr lang="cs-CZ" sz="3500" dirty="0" smtClean="0"/>
                        <a:t>-5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6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8</a:t>
                      </a:r>
                      <a:endParaRPr lang="cs-CZ" sz="3500" dirty="0"/>
                    </a:p>
                  </a:txBody>
                  <a:tcPr anchor="ctr">
                    <a:lnB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6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6</a:t>
                      </a:r>
                      <a:endParaRPr lang="cs-CZ" sz="3500" dirty="0"/>
                    </a:p>
                  </a:txBody>
                  <a:tcPr anchor="ctr">
                    <a:lnT w="5715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3" name="Zástupný symbol pro obsah 6"/>
          <p:cNvSpPr txBox="1">
            <a:spLocks/>
          </p:cNvSpPr>
          <p:nvPr/>
        </p:nvSpPr>
        <p:spPr>
          <a:xfrm>
            <a:off x="7303132" y="2708920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44" name="Zástupný symbol pro obsah 6"/>
          <p:cNvSpPr txBox="1">
            <a:spLocks/>
          </p:cNvSpPr>
          <p:nvPr/>
        </p:nvSpPr>
        <p:spPr>
          <a:xfrm>
            <a:off x="6732240" y="4077072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</a:p>
        </p:txBody>
      </p:sp>
      <p:cxnSp>
        <p:nvCxnSpPr>
          <p:cNvPr id="45" name="Přímá spojnice se šipkou 44"/>
          <p:cNvCxnSpPr/>
          <p:nvPr/>
        </p:nvCxnSpPr>
        <p:spPr>
          <a:xfrm flipH="1">
            <a:off x="7020272" y="3140968"/>
            <a:ext cx="360040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Zástupný symbol pro obsah 6"/>
          <p:cNvSpPr txBox="1">
            <a:spLocks/>
          </p:cNvSpPr>
          <p:nvPr/>
        </p:nvSpPr>
        <p:spPr>
          <a:xfrm>
            <a:off x="8095220" y="2708920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47" name="Zástupný symbol pro obsah 6"/>
          <p:cNvSpPr txBox="1">
            <a:spLocks/>
          </p:cNvSpPr>
          <p:nvPr/>
        </p:nvSpPr>
        <p:spPr>
          <a:xfrm>
            <a:off x="7452320" y="4077072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</a:p>
        </p:txBody>
      </p:sp>
      <p:cxnSp>
        <p:nvCxnSpPr>
          <p:cNvPr id="48" name="Přímá spojnice se šipkou 47"/>
          <p:cNvCxnSpPr/>
          <p:nvPr/>
        </p:nvCxnSpPr>
        <p:spPr>
          <a:xfrm flipH="1">
            <a:off x="7740352" y="3140968"/>
            <a:ext cx="360040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6" grpId="0"/>
      <p:bldP spid="20" grpId="0"/>
      <p:bldP spid="39" grpId="0"/>
      <p:bldP spid="40" grpId="0"/>
      <p:bldP spid="43" grpId="0"/>
      <p:bldP spid="44" grpId="0"/>
      <p:bldP spid="46" grpId="0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27584" y="1628800"/>
            <a:ext cx="1080120" cy="178997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4000" dirty="0" smtClean="0"/>
              <a:t> 564</a:t>
            </a:r>
            <a:endParaRPr lang="cs-CZ" sz="4000" dirty="0" smtClean="0"/>
          </a:p>
          <a:p>
            <a:pPr>
              <a:buNone/>
            </a:pPr>
            <a:r>
              <a:rPr lang="cs-CZ" sz="4000" u="sng" dirty="0" smtClean="0"/>
              <a:t>-248</a:t>
            </a:r>
            <a:endParaRPr lang="cs-CZ" sz="4000" u="sng" dirty="0" smtClean="0"/>
          </a:p>
        </p:txBody>
      </p:sp>
      <p:sp>
        <p:nvSpPr>
          <p:cNvPr id="3" name="Obdélník 2"/>
          <p:cNvSpPr/>
          <p:nvPr/>
        </p:nvSpPr>
        <p:spPr>
          <a:xfrm>
            <a:off x="899592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ástupný symbol pro obsah 6"/>
          <p:cNvSpPr txBox="1">
            <a:spLocks/>
          </p:cNvSpPr>
          <p:nvPr/>
        </p:nvSpPr>
        <p:spPr>
          <a:xfrm>
            <a:off x="2411760" y="1628800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697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-249</a:t>
            </a:r>
            <a:endParaRPr lang="cs-CZ" sz="4000" u="sng" dirty="0" smtClean="0"/>
          </a:p>
        </p:txBody>
      </p:sp>
      <p:sp>
        <p:nvSpPr>
          <p:cNvPr id="28" name="Obdélník 27"/>
          <p:cNvSpPr/>
          <p:nvPr/>
        </p:nvSpPr>
        <p:spPr>
          <a:xfrm>
            <a:off x="2483768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ástupný symbol pro obsah 6"/>
          <p:cNvSpPr txBox="1">
            <a:spLocks/>
          </p:cNvSpPr>
          <p:nvPr/>
        </p:nvSpPr>
        <p:spPr>
          <a:xfrm>
            <a:off x="3995936" y="1628800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368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-129</a:t>
            </a:r>
            <a:endParaRPr lang="cs-CZ" sz="4000" u="sng" dirty="0" smtClean="0"/>
          </a:p>
        </p:txBody>
      </p:sp>
      <p:sp>
        <p:nvSpPr>
          <p:cNvPr id="30" name="Obdélník 29"/>
          <p:cNvSpPr/>
          <p:nvPr/>
        </p:nvSpPr>
        <p:spPr>
          <a:xfrm>
            <a:off x="4067944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ástupný symbol pro obsah 6"/>
          <p:cNvSpPr txBox="1">
            <a:spLocks/>
          </p:cNvSpPr>
          <p:nvPr/>
        </p:nvSpPr>
        <p:spPr>
          <a:xfrm>
            <a:off x="5724128" y="1628800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734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-246</a:t>
            </a:r>
            <a:endParaRPr lang="cs-CZ" sz="4000" u="sng" dirty="0" smtClean="0"/>
          </a:p>
        </p:txBody>
      </p:sp>
      <p:sp>
        <p:nvSpPr>
          <p:cNvPr id="32" name="Obdélník 31"/>
          <p:cNvSpPr/>
          <p:nvPr/>
        </p:nvSpPr>
        <p:spPr>
          <a:xfrm>
            <a:off x="5796136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ástupný symbol pro obsah 6"/>
          <p:cNvSpPr txBox="1">
            <a:spLocks/>
          </p:cNvSpPr>
          <p:nvPr/>
        </p:nvSpPr>
        <p:spPr>
          <a:xfrm>
            <a:off x="7380312" y="1628800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524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-347</a:t>
            </a:r>
            <a:endParaRPr lang="cs-CZ" sz="4000" u="sng" dirty="0" smtClean="0"/>
          </a:p>
        </p:txBody>
      </p:sp>
      <p:sp>
        <p:nvSpPr>
          <p:cNvPr id="34" name="Obdélník 33"/>
          <p:cNvSpPr/>
          <p:nvPr/>
        </p:nvSpPr>
        <p:spPr>
          <a:xfrm>
            <a:off x="7452320" y="2780928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ástupný symbol pro obsah 6"/>
          <p:cNvSpPr txBox="1">
            <a:spLocks/>
          </p:cNvSpPr>
          <p:nvPr/>
        </p:nvSpPr>
        <p:spPr>
          <a:xfrm>
            <a:off x="827584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854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-195</a:t>
            </a:r>
            <a:endParaRPr lang="cs-CZ" sz="4000" u="sng" dirty="0" smtClean="0"/>
          </a:p>
        </p:txBody>
      </p:sp>
      <p:sp>
        <p:nvSpPr>
          <p:cNvPr id="36" name="Obdélník 35"/>
          <p:cNvSpPr/>
          <p:nvPr/>
        </p:nvSpPr>
        <p:spPr>
          <a:xfrm>
            <a:off x="899592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ástupný symbol pro obsah 6"/>
          <p:cNvSpPr txBox="1">
            <a:spLocks/>
          </p:cNvSpPr>
          <p:nvPr/>
        </p:nvSpPr>
        <p:spPr>
          <a:xfrm>
            <a:off x="2411760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923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-585</a:t>
            </a:r>
            <a:endParaRPr lang="cs-CZ" sz="4000" u="sng" dirty="0" smtClean="0"/>
          </a:p>
        </p:txBody>
      </p:sp>
      <p:sp>
        <p:nvSpPr>
          <p:cNvPr id="38" name="Obdélník 37"/>
          <p:cNvSpPr/>
          <p:nvPr/>
        </p:nvSpPr>
        <p:spPr>
          <a:xfrm>
            <a:off x="2483768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ástupný symbol pro obsah 6"/>
          <p:cNvSpPr txBox="1">
            <a:spLocks/>
          </p:cNvSpPr>
          <p:nvPr/>
        </p:nvSpPr>
        <p:spPr>
          <a:xfrm>
            <a:off x="3995936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752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-273</a:t>
            </a:r>
            <a:endParaRPr lang="cs-CZ" sz="4000" u="sng" dirty="0" smtClean="0"/>
          </a:p>
        </p:txBody>
      </p:sp>
      <p:sp>
        <p:nvSpPr>
          <p:cNvPr id="40" name="Obdélník 39"/>
          <p:cNvSpPr/>
          <p:nvPr/>
        </p:nvSpPr>
        <p:spPr>
          <a:xfrm>
            <a:off x="4067944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ástupný symbol pro obsah 6"/>
          <p:cNvSpPr txBox="1">
            <a:spLocks/>
          </p:cNvSpPr>
          <p:nvPr/>
        </p:nvSpPr>
        <p:spPr>
          <a:xfrm>
            <a:off x="5724128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408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-135</a:t>
            </a:r>
            <a:endParaRPr lang="cs-CZ" sz="4000" u="sng" dirty="0" smtClean="0"/>
          </a:p>
        </p:txBody>
      </p:sp>
      <p:sp>
        <p:nvSpPr>
          <p:cNvPr id="42" name="Obdélník 41"/>
          <p:cNvSpPr/>
          <p:nvPr/>
        </p:nvSpPr>
        <p:spPr>
          <a:xfrm>
            <a:off x="5796136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ástupný symbol pro obsah 6"/>
          <p:cNvSpPr txBox="1">
            <a:spLocks/>
          </p:cNvSpPr>
          <p:nvPr/>
        </p:nvSpPr>
        <p:spPr>
          <a:xfrm>
            <a:off x="7380312" y="3799264"/>
            <a:ext cx="1080120" cy="1789976"/>
          </a:xfrm>
          <a:prstGeom prst="rect">
            <a:avLst/>
          </a:prstGeom>
        </p:spPr>
        <p:txBody>
          <a:bodyPr vert="horz" rtlCol="0">
            <a:normAutofit fontScale="850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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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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sz="4000" dirty="0" smtClean="0"/>
              <a:t> 509</a:t>
            </a:r>
          </a:p>
          <a:p>
            <a:pPr>
              <a:buFont typeface="Wingdings"/>
              <a:buNone/>
            </a:pPr>
            <a:r>
              <a:rPr lang="cs-CZ" sz="4000" u="sng" dirty="0" smtClean="0"/>
              <a:t>-264</a:t>
            </a:r>
            <a:endParaRPr lang="cs-CZ" sz="4000" u="sng" dirty="0" smtClean="0"/>
          </a:p>
        </p:txBody>
      </p:sp>
      <p:sp>
        <p:nvSpPr>
          <p:cNvPr id="44" name="Obdélník 43"/>
          <p:cNvSpPr/>
          <p:nvPr/>
        </p:nvSpPr>
        <p:spPr>
          <a:xfrm>
            <a:off x="7452320" y="4951392"/>
            <a:ext cx="864096" cy="5040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01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ZŠ a MŠ 17.listopadu 1325, Mladá Boleslav pro třetí 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učiva o písemném </a:t>
            </a:r>
            <a:r>
              <a:rPr lang="cs-CZ" sz="2500" dirty="0" smtClean="0">
                <a:solidFill>
                  <a:schemeClr val="tx1"/>
                </a:solidFill>
              </a:rPr>
              <a:t>odčítání do </a:t>
            </a:r>
            <a:r>
              <a:rPr lang="cs-CZ" sz="2500" dirty="0" smtClean="0">
                <a:solidFill>
                  <a:schemeClr val="tx1"/>
                </a:solidFill>
              </a:rPr>
              <a:t>1000.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2011/2012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text vlastní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444</TotalTime>
  <Words>253</Words>
  <Application>Microsoft Office PowerPoint</Application>
  <PresentationFormat>Předvádění na obrazovce (4:3)</PresentationFormat>
  <Paragraphs>132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LuckyTie</vt:lpstr>
      <vt:lpstr>     </vt:lpstr>
      <vt:lpstr>Odečti písemně:</vt:lpstr>
      <vt:lpstr>Příklady</vt:lpstr>
      <vt:lpstr>Odečti písemně: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22</cp:revision>
  <dcterms:created xsi:type="dcterms:W3CDTF">2011-11-03T08:32:54Z</dcterms:created>
  <dcterms:modified xsi:type="dcterms:W3CDTF">2012-03-11T17:28:34Z</dcterms:modified>
</cp:coreProperties>
</file>