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4" r:id="rId2"/>
    <p:sldId id="256" r:id="rId3"/>
    <p:sldId id="258" r:id="rId4"/>
    <p:sldId id="259" r:id="rId5"/>
    <p:sldId id="260" r:id="rId6"/>
    <p:sldId id="261" r:id="rId7"/>
    <p:sldId id="262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30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20264-988B-4B9D-A764-C1E906C7E1C0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39EEB-93A3-4E9E-97D4-1A4A74BC54C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20264-988B-4B9D-A764-C1E906C7E1C0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39EEB-93A3-4E9E-97D4-1A4A74BC54C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20264-988B-4B9D-A764-C1E906C7E1C0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39EEB-93A3-4E9E-97D4-1A4A74BC54C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20264-988B-4B9D-A764-C1E906C7E1C0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39EEB-93A3-4E9E-97D4-1A4A74BC54C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20264-988B-4B9D-A764-C1E906C7E1C0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39EEB-93A3-4E9E-97D4-1A4A74BC54C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20264-988B-4B9D-A764-C1E906C7E1C0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39EEB-93A3-4E9E-97D4-1A4A74BC54C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20264-988B-4B9D-A764-C1E906C7E1C0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39EEB-93A3-4E9E-97D4-1A4A74BC54C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20264-988B-4B9D-A764-C1E906C7E1C0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39EEB-93A3-4E9E-97D4-1A4A74BC54C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20264-988B-4B9D-A764-C1E906C7E1C0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39EEB-93A3-4E9E-97D4-1A4A74BC54C5}" type="slidenum">
              <a:rPr lang="cs-CZ" smtClean="0"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20264-988B-4B9D-A764-C1E906C7E1C0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39EEB-93A3-4E9E-97D4-1A4A74BC54C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20264-988B-4B9D-A764-C1E906C7E1C0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39EEB-93A3-4E9E-97D4-1A4A74BC54C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AE920264-988B-4B9D-A764-C1E906C7E1C0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5C439EEB-93A3-4E9E-97D4-1A4A74BC54C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03" y="0"/>
            <a:ext cx="9144000" cy="149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11559" y="1772816"/>
            <a:ext cx="842493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         </a:t>
            </a:r>
            <a:r>
              <a:rPr lang="cs-CZ" sz="4400" dirty="0" err="1" smtClean="0"/>
              <a:t>Zaokrouhlování,porovnávání</a:t>
            </a:r>
            <a:r>
              <a:rPr lang="cs-CZ" sz="4400" dirty="0" smtClean="0"/>
              <a:t> </a:t>
            </a:r>
          </a:p>
          <a:p>
            <a:r>
              <a:rPr lang="cs-CZ" sz="4400" dirty="0" smtClean="0"/>
              <a:t>Autor: Mgr. Iveta Váňová</a:t>
            </a:r>
          </a:p>
          <a:p>
            <a:endParaRPr lang="cs-CZ" sz="4400" dirty="0"/>
          </a:p>
        </p:txBody>
      </p:sp>
      <p:sp>
        <p:nvSpPr>
          <p:cNvPr id="6" name="Obdélník 5"/>
          <p:cNvSpPr/>
          <p:nvPr/>
        </p:nvSpPr>
        <p:spPr>
          <a:xfrm>
            <a:off x="28099" y="4149080"/>
            <a:ext cx="91159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 smtClean="0"/>
              <a:t>VY_32_INOVACE_38_Zaokrouhlování,porovnávání</a:t>
            </a:r>
            <a:endParaRPr lang="cs-CZ" sz="3600" dirty="0"/>
          </a:p>
        </p:txBody>
      </p:sp>
      <p:sp>
        <p:nvSpPr>
          <p:cNvPr id="7" name="Obdélník 6"/>
          <p:cNvSpPr/>
          <p:nvPr/>
        </p:nvSpPr>
        <p:spPr>
          <a:xfrm>
            <a:off x="251520" y="6021288"/>
            <a:ext cx="87849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Vytvořeno v rámci projektu „EU peníze školám“.</a:t>
            </a:r>
          </a:p>
          <a:p>
            <a:r>
              <a:rPr lang="cs-CZ" dirty="0"/>
              <a:t>OP VK oblast podpory 1.4 s názvem Zlepšení podmínek pro vzdělávání na základních školách.</a:t>
            </a:r>
          </a:p>
        </p:txBody>
      </p:sp>
    </p:spTree>
    <p:extLst>
      <p:ext uri="{BB962C8B-B14F-4D97-AF65-F5344CB8AC3E}">
        <p14:creationId xmlns:p14="http://schemas.microsoft.com/office/powerpoint/2010/main" val="1423799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979712" y="219998"/>
            <a:ext cx="5040560" cy="369332"/>
          </a:xfrm>
          <a:prstGeom prst="rect">
            <a:avLst/>
          </a:prstGeom>
          <a:noFill/>
        </p:spPr>
        <p:txBody>
          <a:bodyPr wrap="square" rtlCol="0">
            <a:prstTxWarp prst="textChevron">
              <a:avLst/>
            </a:prstTxWarp>
            <a:spAutoFit/>
          </a:bodyPr>
          <a:lstStyle/>
          <a:p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Zaokrouhli na desítky!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331640" y="1124744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74≐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331640" y="1844824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56≐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331640" y="2420888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43≐</a:t>
            </a:r>
          </a:p>
        </p:txBody>
      </p:sp>
      <p:sp>
        <p:nvSpPr>
          <p:cNvPr id="8" name="Obdélník 7"/>
          <p:cNvSpPr/>
          <p:nvPr/>
        </p:nvSpPr>
        <p:spPr>
          <a:xfrm>
            <a:off x="1358039" y="3059668"/>
            <a:ext cx="7184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88≐</a:t>
            </a:r>
          </a:p>
        </p:txBody>
      </p:sp>
      <p:sp>
        <p:nvSpPr>
          <p:cNvPr id="9" name="Obdélník 8"/>
          <p:cNvSpPr/>
          <p:nvPr/>
        </p:nvSpPr>
        <p:spPr>
          <a:xfrm>
            <a:off x="1387084" y="3800288"/>
            <a:ext cx="7184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51≐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3563888" y="1124744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135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≐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563888" y="1890990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cs typeface="Arial" pitchFamily="34" charset="0"/>
              </a:rPr>
              <a:t>267≐</a:t>
            </a:r>
            <a:endParaRPr lang="cs-CZ" sz="2400" dirty="0"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563888" y="2564904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721≐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563888" y="3290500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494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≐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563888" y="4031120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655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≐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012160" y="1124744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843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≐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012160" y="1890990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249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≐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012160" y="2651720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cs typeface="Times New Roman" pitchFamily="18" charset="0"/>
              </a:rPr>
              <a:t>764≐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012160" y="3422026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846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≐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012160" y="4067436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797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≐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137170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331640" y="1124744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74≐70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331640" y="1844824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56≐60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331640" y="2420888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43≐40</a:t>
            </a:r>
          </a:p>
        </p:txBody>
      </p:sp>
      <p:sp>
        <p:nvSpPr>
          <p:cNvPr id="8" name="Obdélník 7"/>
          <p:cNvSpPr/>
          <p:nvPr/>
        </p:nvSpPr>
        <p:spPr>
          <a:xfrm>
            <a:off x="1358039" y="3059668"/>
            <a:ext cx="10262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88≐90</a:t>
            </a:r>
          </a:p>
        </p:txBody>
      </p:sp>
      <p:sp>
        <p:nvSpPr>
          <p:cNvPr id="9" name="Obdélník 8"/>
          <p:cNvSpPr/>
          <p:nvPr/>
        </p:nvSpPr>
        <p:spPr>
          <a:xfrm>
            <a:off x="1387084" y="3800288"/>
            <a:ext cx="10262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51≐50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3563888" y="1124744"/>
            <a:ext cx="19063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135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≐</a:t>
            </a:r>
            <a:r>
              <a:rPr lang="cs-CZ" sz="2400" b="1" dirty="0" smtClean="0">
                <a:latin typeface="Arial Black" pitchFamily="34" charset="0"/>
                <a:cs typeface="Times New Roman" pitchFamily="18" charset="0"/>
              </a:rPr>
              <a:t>140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563888" y="1890990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cs typeface="Arial" pitchFamily="34" charset="0"/>
              </a:rPr>
              <a:t>267≐</a:t>
            </a:r>
            <a:r>
              <a:rPr lang="cs-CZ" sz="2400" dirty="0" smtClean="0">
                <a:latin typeface="Arial Black" pitchFamily="34" charset="0"/>
                <a:cs typeface="Arial" pitchFamily="34" charset="0"/>
              </a:rPr>
              <a:t>270</a:t>
            </a:r>
            <a:endParaRPr lang="cs-CZ" sz="2400" dirty="0"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563888" y="2564904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721≐</a:t>
            </a:r>
            <a:r>
              <a:rPr lang="cs-CZ" sz="2400" dirty="0" smtClean="0">
                <a:latin typeface="Arial Black" pitchFamily="34" charset="0"/>
              </a:rPr>
              <a:t>720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563888" y="3290500"/>
            <a:ext cx="19063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494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≐</a:t>
            </a:r>
            <a:r>
              <a:rPr lang="cs-CZ" sz="2400" b="1" dirty="0" smtClean="0">
                <a:latin typeface="Arial Black" pitchFamily="34" charset="0"/>
                <a:cs typeface="Times New Roman" pitchFamily="18" charset="0"/>
              </a:rPr>
              <a:t>490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563888" y="4031120"/>
            <a:ext cx="19063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655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≐</a:t>
            </a:r>
            <a:r>
              <a:rPr lang="cs-CZ" sz="2400" b="1" dirty="0" smtClean="0">
                <a:latin typeface="Arial Black" pitchFamily="34" charset="0"/>
                <a:cs typeface="Times New Roman" pitchFamily="18" charset="0"/>
              </a:rPr>
              <a:t>660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012160" y="1124744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843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≐840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012160" y="1890990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249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≐250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012160" y="2651720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cs typeface="Times New Roman" pitchFamily="18" charset="0"/>
              </a:rPr>
              <a:t>764≐760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012160" y="3422026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846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≐850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012160" y="4067436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797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≐800</a:t>
            </a:r>
            <a:endParaRPr lang="cs-CZ" sz="2400" dirty="0"/>
          </a:p>
        </p:txBody>
      </p:sp>
      <p:sp>
        <p:nvSpPr>
          <p:cNvPr id="20" name="Nadpis 1"/>
          <p:cNvSpPr txBox="1">
            <a:spLocks/>
          </p:cNvSpPr>
          <p:nvPr/>
        </p:nvSpPr>
        <p:spPr>
          <a:xfrm>
            <a:off x="3491880" y="116632"/>
            <a:ext cx="1978382" cy="953076"/>
          </a:xfrm>
          <a:prstGeom prst="rect">
            <a:avLst/>
          </a:prstGeom>
        </p:spPr>
        <p:txBody>
          <a:bodyPr vert="horz" lIns="91440" tIns="45720" rIns="91440" bIns="45720" numCol="1" rtlCol="0" anchor="b">
            <a:prstTxWarp prst="textChevron">
              <a:avLst/>
            </a:prstTxWarp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b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řešení</a:t>
            </a:r>
            <a:endParaRPr lang="cs-CZ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91971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332657"/>
            <a:ext cx="7200800" cy="504055"/>
          </a:xfrm>
        </p:spPr>
        <p:txBody>
          <a:bodyPr>
            <a:prstTxWarp prst="textChevron">
              <a:avLst/>
            </a:prstTxWarp>
          </a:bodyPr>
          <a:lstStyle/>
          <a:p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Zaokrouhli na stovky!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TextovéPole 2"/>
          <p:cNvSpPr txBox="1"/>
          <p:nvPr/>
        </p:nvSpPr>
        <p:spPr>
          <a:xfrm>
            <a:off x="755576" y="1750615"/>
            <a:ext cx="295232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730   ≐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150   ≐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670   ≐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530   ≐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270   ≐   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3239852" y="1720840"/>
            <a:ext cx="266429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310   ≐        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220   ≐ 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730   ≐    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543   ≐ 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754   ≐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5902633" y="1750615"/>
            <a:ext cx="259228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440   ≐   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192   ≐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350   ≐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291   ≐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560   ≐</a:t>
            </a:r>
          </a:p>
        </p:txBody>
      </p:sp>
    </p:spTree>
    <p:extLst>
      <p:ext uri="{BB962C8B-B14F-4D97-AF65-F5344CB8AC3E}">
        <p14:creationId xmlns:p14="http://schemas.microsoft.com/office/powerpoint/2010/main" val="1102471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332657"/>
            <a:ext cx="7200800" cy="504055"/>
          </a:xfrm>
        </p:spPr>
        <p:txBody>
          <a:bodyPr>
            <a:prstTxWarp prst="textChevron">
              <a:avLst/>
            </a:prstTxWarp>
          </a:bodyPr>
          <a:lstStyle/>
          <a:p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řešení!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TextovéPole 2"/>
          <p:cNvSpPr txBox="1"/>
          <p:nvPr/>
        </p:nvSpPr>
        <p:spPr>
          <a:xfrm>
            <a:off x="755576" y="1750615"/>
            <a:ext cx="295232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730   ≐</a:t>
            </a:r>
            <a:r>
              <a:rPr lang="cs-C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700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150   ≐</a:t>
            </a:r>
            <a:r>
              <a:rPr lang="cs-C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200</a:t>
            </a:r>
            <a:endParaRPr lang="cs-CZ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670   ≐</a:t>
            </a:r>
            <a:r>
              <a:rPr lang="cs-C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700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530   ≐</a:t>
            </a:r>
            <a:r>
              <a:rPr lang="cs-C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500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270   ≐</a:t>
            </a:r>
            <a:r>
              <a:rPr lang="cs-C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300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3239852" y="1720840"/>
            <a:ext cx="266429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310   ≐</a:t>
            </a:r>
            <a:r>
              <a:rPr lang="cs-C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300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       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220   ≐</a:t>
            </a:r>
            <a:r>
              <a:rPr lang="cs-C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200 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730   ≐</a:t>
            </a:r>
            <a:r>
              <a:rPr lang="cs-C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700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543   ≐</a:t>
            </a:r>
            <a:r>
              <a:rPr lang="cs-C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500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754   ≐</a:t>
            </a:r>
            <a:r>
              <a:rPr lang="cs-C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800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5902633" y="1750615"/>
            <a:ext cx="259228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440   ≐</a:t>
            </a:r>
            <a:r>
              <a:rPr lang="cs-C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400  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192   ≐</a:t>
            </a:r>
            <a:r>
              <a:rPr lang="cs-C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200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350   ≐</a:t>
            </a:r>
            <a:r>
              <a:rPr lang="cs-C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400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291   ≐</a:t>
            </a:r>
            <a:r>
              <a:rPr lang="cs-C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300</a:t>
            </a: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560   ≐</a:t>
            </a:r>
            <a:r>
              <a:rPr lang="cs-C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600</a:t>
            </a:r>
          </a:p>
        </p:txBody>
      </p:sp>
    </p:spTree>
    <p:extLst>
      <p:ext uri="{BB962C8B-B14F-4D97-AF65-F5344CB8AC3E}">
        <p14:creationId xmlns:p14="http://schemas.microsoft.com/office/powerpoint/2010/main" val="423644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568952" cy="924475"/>
          </a:xfrm>
        </p:spPr>
        <p:txBody>
          <a:bodyPr>
            <a:prstTxWarp prst="textWave1">
              <a:avLst/>
            </a:prstTxWarp>
          </a:bodyPr>
          <a:lstStyle/>
          <a:p>
            <a:r>
              <a:rPr lang="cs-CZ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Seřaď od nejmenšího po největší!</a:t>
            </a:r>
            <a:endParaRPr lang="cs-CZ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Výbuch 1 4"/>
          <p:cNvSpPr/>
          <p:nvPr/>
        </p:nvSpPr>
        <p:spPr>
          <a:xfrm>
            <a:off x="1547664" y="1124744"/>
            <a:ext cx="1440160" cy="1368152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907704" y="1628800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240</a:t>
            </a:r>
            <a:endParaRPr lang="cs-CZ" dirty="0"/>
          </a:p>
        </p:txBody>
      </p:sp>
      <p:sp>
        <p:nvSpPr>
          <p:cNvPr id="8" name="Výbuch 1 7"/>
          <p:cNvSpPr/>
          <p:nvPr/>
        </p:nvSpPr>
        <p:spPr>
          <a:xfrm>
            <a:off x="3923928" y="3573016"/>
            <a:ext cx="1440160" cy="1368152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610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Výbuch 1 8"/>
          <p:cNvSpPr/>
          <p:nvPr/>
        </p:nvSpPr>
        <p:spPr>
          <a:xfrm>
            <a:off x="2123728" y="5085184"/>
            <a:ext cx="1440160" cy="1368152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134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Výbuch 1 9"/>
          <p:cNvSpPr/>
          <p:nvPr/>
        </p:nvSpPr>
        <p:spPr>
          <a:xfrm>
            <a:off x="6224380" y="2689030"/>
            <a:ext cx="1440160" cy="1368152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3</a:t>
            </a:r>
            <a:r>
              <a:rPr lang="cs-CZ" dirty="0" smtClean="0">
                <a:solidFill>
                  <a:schemeClr val="tx1"/>
                </a:solidFill>
              </a:rPr>
              <a:t>60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Výbuch 1 10"/>
          <p:cNvSpPr/>
          <p:nvPr/>
        </p:nvSpPr>
        <p:spPr>
          <a:xfrm>
            <a:off x="5745654" y="1206709"/>
            <a:ext cx="1440160" cy="1368152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440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Výbuch 1 11"/>
          <p:cNvSpPr/>
          <p:nvPr/>
        </p:nvSpPr>
        <p:spPr>
          <a:xfrm>
            <a:off x="6156176" y="4940424"/>
            <a:ext cx="1440160" cy="1368152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133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Výbuch 1 12"/>
          <p:cNvSpPr/>
          <p:nvPr/>
        </p:nvSpPr>
        <p:spPr>
          <a:xfrm>
            <a:off x="979984" y="2924111"/>
            <a:ext cx="1440160" cy="1368152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534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Výbuch 1 13"/>
          <p:cNvSpPr/>
          <p:nvPr/>
        </p:nvSpPr>
        <p:spPr>
          <a:xfrm>
            <a:off x="3635896" y="1314056"/>
            <a:ext cx="1440160" cy="1368152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3923928" y="1808820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430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177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9772" y="116632"/>
            <a:ext cx="4248472" cy="874053"/>
          </a:xfrm>
        </p:spPr>
        <p:txBody>
          <a:bodyPr>
            <a:prstTxWarp prst="textWave1">
              <a:avLst/>
            </a:prstTxWarp>
          </a:bodyPr>
          <a:lstStyle/>
          <a:p>
            <a:r>
              <a:rPr lang="cs-CZ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řešení</a:t>
            </a:r>
            <a:endParaRPr lang="cs-CZ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Výbuch 1 4"/>
          <p:cNvSpPr/>
          <p:nvPr/>
        </p:nvSpPr>
        <p:spPr>
          <a:xfrm>
            <a:off x="3968227" y="897505"/>
            <a:ext cx="1440160" cy="1368152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buch 1 7"/>
          <p:cNvSpPr/>
          <p:nvPr/>
        </p:nvSpPr>
        <p:spPr>
          <a:xfrm>
            <a:off x="6444208" y="2573004"/>
            <a:ext cx="1440160" cy="1368152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610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Výbuch 1 8"/>
          <p:cNvSpPr/>
          <p:nvPr/>
        </p:nvSpPr>
        <p:spPr>
          <a:xfrm>
            <a:off x="2319358" y="835520"/>
            <a:ext cx="1440160" cy="1368152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134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Výbuch 1 9"/>
          <p:cNvSpPr/>
          <p:nvPr/>
        </p:nvSpPr>
        <p:spPr>
          <a:xfrm>
            <a:off x="6084168" y="1020186"/>
            <a:ext cx="1440160" cy="1368152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3</a:t>
            </a:r>
            <a:r>
              <a:rPr lang="cs-CZ" dirty="0" smtClean="0">
                <a:solidFill>
                  <a:schemeClr val="tx1"/>
                </a:solidFill>
              </a:rPr>
              <a:t>60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Výbuch 1 10"/>
          <p:cNvSpPr/>
          <p:nvPr/>
        </p:nvSpPr>
        <p:spPr>
          <a:xfrm>
            <a:off x="2731604" y="2388338"/>
            <a:ext cx="1440160" cy="1368152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440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Výbuch 1 11"/>
          <p:cNvSpPr/>
          <p:nvPr/>
        </p:nvSpPr>
        <p:spPr>
          <a:xfrm>
            <a:off x="683568" y="835520"/>
            <a:ext cx="1440160" cy="1368152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133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Výbuch 1 12"/>
          <p:cNvSpPr/>
          <p:nvPr/>
        </p:nvSpPr>
        <p:spPr>
          <a:xfrm>
            <a:off x="4688307" y="2573004"/>
            <a:ext cx="1440160" cy="1368152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534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Výbuch 1 13"/>
          <p:cNvSpPr/>
          <p:nvPr/>
        </p:nvSpPr>
        <p:spPr>
          <a:xfrm>
            <a:off x="879198" y="2388338"/>
            <a:ext cx="1440160" cy="1368152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1239238" y="288774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430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283968" y="1334930"/>
            <a:ext cx="121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240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41196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115616" y="404664"/>
            <a:ext cx="7056784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/>
              <a:t>Vytvořeno jako DUM do předmětu </a:t>
            </a:r>
            <a:r>
              <a:rPr lang="cs-CZ" sz="2800" dirty="0" smtClean="0"/>
              <a:t>matematika </a:t>
            </a:r>
            <a:r>
              <a:rPr lang="cs-CZ" sz="2800" dirty="0"/>
              <a:t>na Základní škole a Mateřské škole Mladá Boleslav,17.listopadu 1325, příspěvková organizace pro </a:t>
            </a:r>
            <a:r>
              <a:rPr lang="cs-CZ" sz="2800" dirty="0" smtClean="0"/>
              <a:t>čtvrtý </a:t>
            </a:r>
            <a:r>
              <a:rPr lang="cs-CZ" sz="2800" dirty="0"/>
              <a:t>ročník základní školy.</a:t>
            </a:r>
          </a:p>
          <a:p>
            <a:pPr marL="457200" indent="-457200">
              <a:buFont typeface="Arial" pitchFamily="34" charset="0"/>
              <a:buChar char="•"/>
            </a:pP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Materiál </a:t>
            </a:r>
            <a:r>
              <a:rPr lang="cs-CZ" sz="2800" dirty="0"/>
              <a:t>slouží k doplnění </a:t>
            </a:r>
            <a:r>
              <a:rPr lang="cs-CZ" sz="2800" dirty="0" smtClean="0"/>
              <a:t>učiva o zaokrouhlování a porovnávání.</a:t>
            </a:r>
          </a:p>
          <a:p>
            <a:pPr marL="457200" indent="-457200">
              <a:buFont typeface="Arial" pitchFamily="34" charset="0"/>
              <a:buChar char="•"/>
            </a:pPr>
            <a:endParaRPr lang="cs-CZ" sz="2800" dirty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Materiál </a:t>
            </a:r>
            <a:r>
              <a:rPr lang="cs-CZ" sz="2800" dirty="0"/>
              <a:t>doporučuji prezentovat </a:t>
            </a:r>
            <a:r>
              <a:rPr lang="cs-CZ" sz="2800" dirty="0" smtClean="0"/>
              <a:t>pomocí interaktivní tabule</a:t>
            </a:r>
            <a:endParaRPr lang="cs-CZ" sz="2800" dirty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/>
              <a:t>Materiál byl vytvořen a pilotován ve I. pololetí školního roku </a:t>
            </a:r>
            <a:r>
              <a:rPr lang="cs-CZ" sz="2800" dirty="0" smtClean="0"/>
              <a:t>2012/2013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493208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Jaro</Template>
  <TotalTime>126</TotalTime>
  <Words>269</Words>
  <Application>Microsoft Office PowerPoint</Application>
  <PresentationFormat>Předvádění na obrazovce (4:3)</PresentationFormat>
  <Paragraphs>93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Spring</vt:lpstr>
      <vt:lpstr>Prezentace aplikace PowerPoint</vt:lpstr>
      <vt:lpstr>Prezentace aplikace PowerPoint</vt:lpstr>
      <vt:lpstr>Prezentace aplikace PowerPoint</vt:lpstr>
      <vt:lpstr>Zaokrouhli na stovky!</vt:lpstr>
      <vt:lpstr>řešení!</vt:lpstr>
      <vt:lpstr>Seřaď od nejmenšího po největší!</vt:lpstr>
      <vt:lpstr>řešení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Asus</dc:creator>
  <cp:lastModifiedBy>Marie Prskavcová</cp:lastModifiedBy>
  <cp:revision>9</cp:revision>
  <dcterms:created xsi:type="dcterms:W3CDTF">2012-07-19T07:20:18Z</dcterms:created>
  <dcterms:modified xsi:type="dcterms:W3CDTF">2012-11-21T12:49:59Z</dcterms:modified>
</cp:coreProperties>
</file>