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VY_22_INOVACE_02_Hudební obrázky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Hudební obrázky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VY_22_INOVACE_02_Hudební obrázky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Hudební obrázky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6C733-3AB3-4543-84ED-5E7DCFF16960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2AEB6-F51D-4AC2-9150-376351053A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05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vpisují</a:t>
            </a:r>
            <a:r>
              <a:rPr lang="cs-CZ" baseline="0" dirty="0" smtClean="0"/>
              <a:t> správná slova k obrázkům. O správnosti pravopisu se přesvědčí v pravé </a:t>
            </a:r>
            <a:r>
              <a:rPr lang="cs-CZ" baseline="0" dirty="0" smtClean="0"/>
              <a:t>sloupci. Slouží k procvičení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2AEB6-F51D-4AC2-9150-376351053A3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939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složí název</a:t>
            </a:r>
            <a:r>
              <a:rPr lang="cs-CZ" baseline="0" dirty="0" smtClean="0"/>
              <a:t> hudebního nástroje v barevně označeném obdélníku a napíší na řádek pod něj</a:t>
            </a:r>
            <a:r>
              <a:rPr lang="cs-CZ" baseline="0" dirty="0" smtClean="0"/>
              <a:t>. Slouží k procvičení pravopisu.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2AEB6-F51D-4AC2-9150-376351053A3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174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2AEB6-F51D-4AC2-9150-376351053A3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001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3874209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pro výklad nové slovní zásoby a společnou práci s učitelem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</a:t>
            </a:r>
            <a:r>
              <a:rPr lang="cs-CZ" sz="2800" dirty="0" smtClean="0"/>
              <a:t>: </a:t>
            </a:r>
            <a:r>
              <a:rPr lang="cs-CZ" sz="2800" dirty="0" smtClean="0"/>
              <a:t>doplňování </a:t>
            </a:r>
            <a:r>
              <a:rPr lang="cs-CZ" sz="2800" dirty="0" smtClean="0"/>
              <a:t>textu, skládání slov z jednotlivých písmen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71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HUDEBNÍ OBRÁZKY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MMHF5AC4\MC900291090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31507"/>
            <a:ext cx="1872208" cy="124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N3PGN12\MC9003052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444133"/>
            <a:ext cx="1826971" cy="57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MMHF5AC4\MC9003906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77974"/>
            <a:ext cx="1825142" cy="179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MMHF5AC4\MC90023221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569" y="2519504"/>
            <a:ext cx="1697525" cy="171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OJV14C8I\MC90023783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340" y="4808560"/>
            <a:ext cx="2453984" cy="153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MMHF5AC4\MC9003127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0" y="4756693"/>
            <a:ext cx="1824228" cy="164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328365" y="4387361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drum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28365" y="5962521"/>
            <a:ext cx="733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guitar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6191" y="1837368"/>
            <a:ext cx="16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electronic</a:t>
            </a:r>
            <a:r>
              <a:rPr lang="cs-CZ" dirty="0" smtClean="0"/>
              <a:t> piano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28364" y="3507734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violin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28365" y="5208035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piano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4047" y="2355558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224" y="639748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753462" y="6397482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08630" y="444338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215128" y="209528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230325" y="4331449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193521" y="2718653"/>
            <a:ext cx="960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trumpet</a:t>
            </a:r>
          </a:p>
        </p:txBody>
      </p:sp>
    </p:spTree>
    <p:extLst>
      <p:ext uri="{BB962C8B-B14F-4D97-AF65-F5344CB8AC3E}">
        <p14:creationId xmlns:p14="http://schemas.microsoft.com/office/powerpoint/2010/main" val="60562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  <p:bldP spid="5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 názvy hudebních nástrojů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5153" y="1868222"/>
            <a:ext cx="2160240" cy="13447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059832" y="1868222"/>
            <a:ext cx="2448272" cy="13447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6012160" y="1868223"/>
            <a:ext cx="2295872" cy="13868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45153" y="4221088"/>
            <a:ext cx="2160240" cy="13681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056916" y="4222402"/>
            <a:ext cx="2304256" cy="13668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012160" y="4221089"/>
            <a:ext cx="231531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63800" y="2561636"/>
            <a:ext cx="410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01751" y="2596753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7237" y="2561636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69503" y="2073533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66114" y="2276872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06370" y="2126423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067944" y="2649643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19872" y="2335143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57562" y="2126423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937321" y="2063199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16209" y="2561636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804248" y="2596753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380312" y="2538482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516216" y="2388033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920825" y="2064405"/>
            <a:ext cx="492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280366" y="5100986"/>
            <a:ext cx="388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67237" y="490516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755159" y="4429305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28812" y="4340032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828897" y="493113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376479" y="4655704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758422" y="4561964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873019" y="4895911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258120" y="4683458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626797" y="4489150"/>
            <a:ext cx="492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441490" y="5012370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932040" y="4950460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240175" y="4429305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386683" y="4577766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583538" y="4823574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169815" y="4581128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786834" y="4925245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20969" y="342900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3122172" y="344437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6038736" y="342931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294194" y="579597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9" name="Obdélník 48"/>
          <p:cNvSpPr/>
          <p:nvPr/>
        </p:nvSpPr>
        <p:spPr>
          <a:xfrm>
            <a:off x="3046936" y="579597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6012160" y="579597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423511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 názvy hudebních nástrojů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5153" y="1868222"/>
            <a:ext cx="2160240" cy="13447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059832" y="1868222"/>
            <a:ext cx="2448272" cy="13447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6012160" y="1868223"/>
            <a:ext cx="2295872" cy="13868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45153" y="4221088"/>
            <a:ext cx="2160240" cy="13681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056916" y="4222402"/>
            <a:ext cx="2304256" cy="13668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012160" y="4221089"/>
            <a:ext cx="231531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2434" y="3275423"/>
            <a:ext cx="1281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GUITAR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92884" y="3293224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PIANO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94508" y="5660527"/>
            <a:ext cx="1645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VIOLIN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239190" y="5667479"/>
            <a:ext cx="2069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TRUMPET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447239" y="5660527"/>
            <a:ext cx="878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PLAY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20969" y="342900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3122172" y="344437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6038736" y="342931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294194" y="579597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</a:t>
            </a:r>
          </a:p>
        </p:txBody>
      </p:sp>
      <p:sp>
        <p:nvSpPr>
          <p:cNvPr id="49" name="Obdélník 48"/>
          <p:cNvSpPr/>
          <p:nvPr/>
        </p:nvSpPr>
        <p:spPr>
          <a:xfrm>
            <a:off x="3046936" y="57959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6012160" y="57959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83825" y="3293224"/>
            <a:ext cx="1140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DRUM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9528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210</Words>
  <Application>Microsoft Office PowerPoint</Application>
  <PresentationFormat>Předvádění na obrazovce (4:3)</PresentationFormat>
  <Paragraphs>86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HUDEBNÍ OBRÁZKY</vt:lpstr>
      <vt:lpstr>Slož názvy hudebních nástrojů</vt:lpstr>
      <vt:lpstr>Slož názvy hudebních nástrojů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31</cp:revision>
  <dcterms:created xsi:type="dcterms:W3CDTF">2011-08-21T15:31:45Z</dcterms:created>
  <dcterms:modified xsi:type="dcterms:W3CDTF">2011-12-04T15:47:14Z</dcterms:modified>
</cp:coreProperties>
</file>