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74524F-6D4E-4472-84B9-E96695200C6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0391EE1-6878-4C30-9EC7-872FD871BF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276872"/>
            <a:ext cx="79208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smtClean="0"/>
              <a:t>        Přiřazování </a:t>
            </a:r>
            <a:r>
              <a:rPr lang="cs-CZ" sz="4400" dirty="0" smtClean="0"/>
              <a:t>čísel </a:t>
            </a:r>
          </a:p>
          <a:p>
            <a:r>
              <a:rPr lang="cs-CZ" sz="4400" dirty="0" smtClean="0"/>
              <a:t>Autor: Mgr. Iveta Váňová</a:t>
            </a:r>
          </a:p>
          <a:p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8099" y="4149080"/>
            <a:ext cx="91159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VY_32_INOVACE_39_Přiřazování čísel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021288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381799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88640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Přiřaď čísla!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5536" y="906361"/>
            <a:ext cx="4978896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1.   3 stovky 1 desítka a 7 jednotek</a:t>
            </a:r>
          </a:p>
          <a:p>
            <a:pPr marL="0" indent="0">
              <a:buNone/>
            </a:pPr>
            <a:r>
              <a:rPr lang="cs-CZ" sz="2400" dirty="0" smtClean="0"/>
              <a:t>2.   2 stovky 9 desítek a 9 jednotek</a:t>
            </a:r>
          </a:p>
          <a:p>
            <a:pPr marL="0" indent="0">
              <a:buNone/>
            </a:pPr>
            <a:r>
              <a:rPr lang="cs-CZ" sz="2400" dirty="0" smtClean="0"/>
              <a:t>3.   5 stovek 7 desítek a 6 jednotek</a:t>
            </a:r>
          </a:p>
          <a:p>
            <a:pPr marL="0" indent="0">
              <a:buNone/>
            </a:pPr>
            <a:r>
              <a:rPr lang="cs-CZ" sz="2400" dirty="0" smtClean="0"/>
              <a:t>4.   3 stovky </a:t>
            </a:r>
            <a:r>
              <a:rPr lang="cs-CZ" sz="2400" dirty="0"/>
              <a:t>6</a:t>
            </a:r>
            <a:r>
              <a:rPr lang="cs-CZ" sz="2400" dirty="0" smtClean="0"/>
              <a:t> desítek a </a:t>
            </a:r>
            <a:r>
              <a:rPr lang="cs-CZ" sz="2400" dirty="0"/>
              <a:t>3</a:t>
            </a:r>
            <a:r>
              <a:rPr lang="cs-CZ" sz="2400" dirty="0" smtClean="0"/>
              <a:t> jednotky</a:t>
            </a:r>
          </a:p>
          <a:p>
            <a:pPr marL="0" indent="0">
              <a:buNone/>
            </a:pPr>
            <a:r>
              <a:rPr lang="cs-CZ" sz="2400" dirty="0" smtClean="0"/>
              <a:t>5.   8 stovek </a:t>
            </a:r>
            <a:r>
              <a:rPr lang="cs-CZ" sz="2400" dirty="0"/>
              <a:t>7</a:t>
            </a:r>
            <a:r>
              <a:rPr lang="cs-CZ" sz="2400" dirty="0" smtClean="0"/>
              <a:t> desítek a 6 jednotek</a:t>
            </a:r>
          </a:p>
          <a:p>
            <a:pPr marL="0" indent="0">
              <a:buNone/>
            </a:pPr>
            <a:r>
              <a:rPr lang="cs-CZ" sz="2400" dirty="0" smtClean="0"/>
              <a:t>6.   3 stovky 2 desítky a 4 jednotky</a:t>
            </a:r>
          </a:p>
          <a:p>
            <a:pPr marL="0" indent="0">
              <a:buNone/>
            </a:pPr>
            <a:r>
              <a:rPr lang="cs-CZ" sz="2400" dirty="0" smtClean="0"/>
              <a:t>7.   </a:t>
            </a:r>
            <a:r>
              <a:rPr lang="cs-CZ" sz="2400" dirty="0"/>
              <a:t>4</a:t>
            </a:r>
            <a:r>
              <a:rPr lang="cs-CZ" sz="2400" dirty="0" smtClean="0"/>
              <a:t> stovky 3 desítky a 5 jednotek</a:t>
            </a:r>
          </a:p>
          <a:p>
            <a:pPr marL="0" indent="0">
              <a:buNone/>
            </a:pPr>
            <a:r>
              <a:rPr lang="cs-CZ" sz="2400" dirty="0" smtClean="0"/>
              <a:t>8.   1 stovka 6 desítek a 8 jednotek</a:t>
            </a:r>
          </a:p>
          <a:p>
            <a:pPr marL="0" indent="0">
              <a:buNone/>
            </a:pPr>
            <a:r>
              <a:rPr lang="cs-CZ" sz="2400" dirty="0" smtClean="0"/>
              <a:t>9.   9 stovek 2 desítky a 5 jednotek</a:t>
            </a:r>
          </a:p>
          <a:p>
            <a:pPr marL="0" indent="0">
              <a:buNone/>
            </a:pPr>
            <a:r>
              <a:rPr lang="cs-CZ" sz="2400" dirty="0" smtClean="0"/>
              <a:t>10. 6 stovek 8 desítek a 3 jednotky</a:t>
            </a:r>
          </a:p>
          <a:p>
            <a:pPr marL="0" indent="0">
              <a:buNone/>
            </a:pPr>
            <a:r>
              <a:rPr lang="cs-CZ" sz="2400" dirty="0" smtClean="0"/>
              <a:t>11. 3 stovky 7 desítek a 4 jednotky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906361"/>
            <a:ext cx="1152128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374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1844824"/>
            <a:ext cx="1224136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636912"/>
            <a:ext cx="1224136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576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3462645"/>
            <a:ext cx="99011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299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831977"/>
            <a:ext cx="1152128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683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7026" y="4533924"/>
            <a:ext cx="1044116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435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896526"/>
            <a:ext cx="1080120" cy="37916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317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564904"/>
            <a:ext cx="108012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324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88324" y="4693786"/>
            <a:ext cx="1116124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925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5229200"/>
            <a:ext cx="972108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876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5733256"/>
            <a:ext cx="108012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363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09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96296E-6 C -0.00956 0.00486 -0.01424 0.00556 -0.0198 0.0162 C -0.02397 0.0331 -0.02605 0.05509 -0.03195 0.07083 C -0.03612 0.08218 -0.03716 0.09352 -0.04098 0.10509 C -0.04567 0.11968 -0.05018 0.13611 -0.05313 0.15162 C -0.05261 0.15903 -0.05331 0.16667 -0.05157 0.17384 C -0.05105 0.17616 -0.04723 0.17546 -0.04706 0.17778 C -0.04671 0.18195 -0.05001 0.19005 -0.05001 0.19005 C -0.05122 0.23218 -0.05279 0.27083 -0.05452 0.3132 C -0.05504 0.32708 -0.05869 0.34097 -0.06216 0.3537 C -0.06563 0.3662 -0.06667 0.38102 -0.06824 0.39398 C -0.07206 0.4257 -0.0757 0.45741 -0.08039 0.48889 C -0.0823 0.50162 -0.08317 0.51482 -0.08647 0.52732 C -0.0882 0.54491 -0.09219 0.56134 -0.09706 0.57778 C -0.10192 0.59329 -0.09706 0.58634 -0.10313 0.59375 C -0.10522 0.60278 -0.10713 0.60255 -0.10921 0.61204 C -0.10956 0.61435 -0.11008 0.61597 -0.1106 0.61829 C -0.11112 0.62037 -0.11216 0.62407 -0.11216 0.62407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77778E-6 C -0.11458 -0.00092 -0.17812 -0.00601 -0.2651 -0.00601 " pathEditMode="relative" ptsTypes="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834 0.01736 -0.01493 0.03634 -0.02431 0.05254 C -0.02917 0.06111 -0.03507 0.06782 -0.03941 0.07685 C -0.04341 0.08495 -0.04375 0.08958 -0.05 0.0949 C -0.05105 0.09838 -0.05157 0.10208 -0.05313 0.10509 C -0.05417 0.10694 -0.05625 0.1074 -0.05764 0.10903 C -0.06424 0.1162 -0.07014 0.12315 -0.07726 0.1294 C -0.08282 0.13426 -0.08698 0.14051 -0.09236 0.1456 C -0.09653 0.1537 -0.10243 0.15532 -0.10764 0.16157 C -0.11077 0.16551 -0.11302 0.1706 -0.11667 0.17384 C -0.11823 0.17523 -0.1198 0.17615 -0.12118 0.17778 C -0.13143 0.18958 -0.1375 0.20347 -0.14705 0.2162 C -0.15278 0.22384 -0.16285 0.23055 -0.1698 0.23634 C -0.17917 0.24421 -0.18611 0.25648 -0.19549 0.26458 C -0.19601 0.26666 -0.19653 0.26875 -0.19705 0.27083 C -0.19757 0.27361 -0.19792 0.27639 -0.19844 0.27893 C -0.19931 0.2831 -0.20157 0.29097 -0.20157 0.29097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C -0.01267 -0.00602 -0.02552 -0.01134 -0.03785 -0.01806 C -0.04184 -0.02037 -0.0467 -0.0287 -0.05 -0.03241 C -0.05625 -0.03958 -0.06441 -0.04606 -0.06979 -0.05463 C -0.0776 -0.06713 -0.08368 -0.08171 -0.09254 -0.09282 C -0.09445 -0.10185 -0.09809 -0.1088 -0.10313 -0.11505 C -0.10469 -0.12176 -0.10764 -0.12847 -0.10764 -0.13542 " pathEditMode="relative" ptsTypes="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1.11111E-6 C -0.00209 -0.00393 -0.00435 -0.00787 -0.00608 -0.01204 C -0.0073 -0.01528 -0.00747 -0.01921 -0.00903 -0.02222 C -0.0106 -0.02546 -0.01355 -0.02708 -0.01511 -0.03032 C -0.02067 -0.04143 -0.02049 -0.04954 -0.02726 -0.05856 C -0.029 -0.06551 -0.02952 -0.06967 -0.03334 -0.07477 C -0.03594 -0.08495 -0.0415 -0.09352 -0.04549 -0.10301 C -0.04775 -0.10833 -0.04949 -0.11389 -0.05157 -0.11921 C -0.05261 -0.12199 -0.05296 -0.12523 -0.05452 -0.12731 C -0.06025 -0.13449 -0.05678 -0.12963 -0.06355 -0.14329 C -0.06633 -0.14907 -0.06962 -0.16204 -0.07275 -0.16759 C -0.07657 -0.17454 -0.0823 -0.17916 -0.08629 -0.18588 C -0.09549 -0.20139 -0.08004 -0.17916 -0.09688 -0.20208 C -0.09844 -0.20416 -0.09862 -0.20764 -0.10001 -0.20995 C -0.10209 -0.21319 -0.10521 -0.21504 -0.10765 -0.21805 C -0.10938 -0.22616 -0.11146 -0.22754 -0.11667 -0.23217 C -0.12258 -0.24491 -0.11598 -0.23379 -0.12431 -0.24028 C -0.13612 -0.24954 -0.11737 -0.23981 -0.13178 -0.24653 C -0.13924 -0.25579 -0.14862 -0.25926 -0.15765 -0.26458 C -0.16459 -0.26875 -0.16806 -0.27268 -0.1757 -0.27477 C -0.17778 -0.27616 -0.17969 -0.27754 -0.18178 -0.2787 C -0.18473 -0.28032 -0.19098 -0.28287 -0.19098 -0.28287 C -0.19792 -0.28981 -0.20209 -0.29074 -0.2106 -0.29282 C -0.21424 -0.29815 -0.21771 -0.29861 -0.22275 -0.30092 C -0.22778 -0.30787 -0.23699 -0.30926 -0.24393 -0.31111 C -0.24671 -0.31342 -0.25626 -0.32106 -0.25903 -0.32106 " pathEditMode="relative" ptsTypes="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C -0.00208 -0.00069 -0.00399 -0.00255 -0.00607 -0.00208 C -0.00746 -0.00185 -0.00798 0.00093 -0.0092 0.00208 C -0.01146 0.0044 -0.01736 0.00903 -0.01979 0.01019 C -0.02378 0.01204 -0.02795 0.01273 -0.03194 0.01412 C -0.03993 0.02153 -0.04982 0.02338 -0.0592 0.02616 C -0.06597 0.02801 -0.07205 0.03241 -0.07882 0.03426 C -0.09236 0.03819 -0.10607 0.0419 -0.11979 0.04444 C -0.12778 0.04606 -0.13593 0.04699 -0.14392 0.04838 C -0.14843 0.04907 -0.15764 0.05046 -0.15764 0.05046 C -0.18871 0.06111 -0.22274 0.05648 -0.25451 0.05648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81481E-6 C -0.01111 0.01412 -0.02205 0.02871 -0.03333 0.0426 C -0.03472 0.04422 -0.03646 0.04491 -0.03785 0.04653 C -0.04288 0.05209 -0.04496 0.0581 -0.05139 0.06065 C -0.05364 0.06366 -0.05521 0.06783 -0.05746 0.07084 C -0.06406 0.07963 -0.06007 0.06991 -0.0651 0.07894 C -0.07639 0.09861 -0.06701 0.08496 -0.07413 0.09514 C -0.07656 0.1044 -0.0783 0.1007 -0.08333 0.10718 C -0.08507 0.11459 -0.08472 0.11111 -0.08472 0.11736 " pathEditMode="relative" ptsTypes="ffffffff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C -0.01511 -0.04444 -0.03091 -0.10092 -0.06059 -0.13333 C -0.06372 -0.1368 -0.06615 -0.14259 -0.06962 -0.1456 C -0.07674 -0.15208 -0.08559 -0.15787 -0.09393 -0.16157 C -0.09705 -0.16296 -0.10139 -0.16366 -0.10452 -0.16574 C -0.11441 -0.17222 -0.12813 -0.17592 -0.13941 -0.17592 " pathEditMode="relative" ptsTypes="fffff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-0.0033 -0.00509 -0.00885 -0.01574 -0.01372 -0.02014 C -0.01858 -0.02454 -0.02378 -0.02477 -0.02882 -0.02824 C -0.03924 -0.03542 -0.02604 -0.03079 -0.04236 -0.03426 C -0.05399 -0.04236 -0.06753 -0.04213 -0.08038 -0.04445 C -0.09844 -0.05116 -0.11649 -0.05486 -0.1349 -0.05857 C -0.14444 -0.06042 -0.15278 -0.06667 -0.16215 -0.06875 C -0.22049 -0.08218 -0.17674 -0.06875 -0.20764 -0.0787 C -0.21927 -0.07732 -0.2309 -0.07685 -0.24236 -0.07477 C -0.2684 -0.06991 -0.24045 -0.07292 -0.25608 -0.06667 C -0.25955 -0.06528 -0.26319 -0.06528 -0.26667 -0.06458 C -0.27205 -0.06204 -0.27378 -0.06343 -0.27882 -0.06667 " pathEditMode="relative" ptsTypes="fffffffffff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85185E-6 C -0.00885 -0.29421 -0.00347 -0.01968 -0.00156 -0.26065 C -0.00087 -0.34583 0.00434 -0.32361 -0.00451 -0.35764 C -0.00608 -0.37245 -0.00868 -0.38981 -0.01823 -0.4 C -0.0224 -0.4044 -0.03177 -0.4081 -0.03628 -0.41019 C -0.04306 -0.41319 -0.05052 -0.41019 -0.05764 -0.41019 " pathEditMode="relative" ptsTypes="fffffA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81481E-6 C 0.01216 -0.09699 0.02761 -0.19329 0.03646 -0.29098 C 0.04393 -0.37246 0.04775 -0.36111 0.02726 -0.39398 C 0.02361 -0.41343 0.02882 -0.39144 0.02118 -0.40811 C 0.01858 -0.41366 0.01736 -0.42037 0.01511 -0.42616 C 0.01337 -0.43611 0.01042 -0.44005 0.00608 -0.44838 C -0.00052 -0.46088 -0.00642 -0.47385 -0.01215 -0.48681 C -0.01319 -0.48912 -0.01701 -0.49306 -0.01823 -0.49491 C -0.02291 -0.50232 -0.02482 -0.50787 -0.03177 -0.51111 C -0.05086 -0.53658 -0.06441 -0.53843 -0.09097 -0.54352 C -0.10868 -0.54283 -0.12621 -0.54283 -0.14392 -0.54144 C -0.15086 -0.54098 -0.15607 -0.53542 -0.16354 -0.53542 " pathEditMode="relative" ptsTypes="fffffffffff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sus\AppData\Local\Microsoft\Windows\Temporary Internet Files\Content.IE5\583DQ5M6\MP9004052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536" y="1031003"/>
            <a:ext cx="2444070" cy="174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sus\AppData\Local\Microsoft\Windows\Temporary Internet Files\Content.IE5\14JV2MKJ\MP9004053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95" y="4445556"/>
            <a:ext cx="2595533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sus\AppData\Local\Microsoft\Windows\Temporary Internet Files\Content.IE5\583DQ5M6\MP9003988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014" y="4643707"/>
            <a:ext cx="2408312" cy="172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sus\AppData\Local\Microsoft\Windows\Temporary Internet Files\Content.IE5\IFY4LPZC\MP900398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198" y="2776767"/>
            <a:ext cx="2336304" cy="166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sus\AppData\Local\Microsoft\Windows\Temporary Internet Files\Content.IE5\GQM8XDHM\MP900402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1779662" cy="237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26812"/>
            <a:ext cx="8604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Seřaď od nejdražší po nejlevnější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2319214" y="1052736"/>
            <a:ext cx="1024136" cy="648072"/>
          </a:xfrm>
          <a:prstGeom prst="lef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624 Kč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4032749" y="1569372"/>
            <a:ext cx="1282544" cy="669805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734 Kč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4067943" y="3140968"/>
            <a:ext cx="1212157" cy="648072"/>
          </a:xfrm>
          <a:prstGeom prst="lef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483 Kč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2483768" y="5085184"/>
            <a:ext cx="1152128" cy="720080"/>
          </a:xfrm>
          <a:prstGeom prst="lef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543 Kč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5940152" y="4725144"/>
            <a:ext cx="1152128" cy="720080"/>
          </a:xfrm>
          <a:prstGeom prst="lef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438 Kč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948470" y="1307541"/>
            <a:ext cx="1451101" cy="1192687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734 Kč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175198" y="780428"/>
            <a:ext cx="1451101" cy="1192687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624 Kč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2426074" y="4848880"/>
            <a:ext cx="1451101" cy="1192687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543 Kč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940152" y="4497673"/>
            <a:ext cx="1451101" cy="1192687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438 Kč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061859" y="2829275"/>
            <a:ext cx="1451101" cy="1192687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483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40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33265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862660" y="1222950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61235" y="2132856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861235" y="2996952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864085" y="3904447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64085" y="4725144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864085" y="5661248"/>
            <a:ext cx="1008112" cy="6387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69346" y="224934"/>
            <a:ext cx="5222933" cy="584775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sousední čísla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19364" y="1203059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819364" y="2100255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819364" y="3001437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349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19364" y="3904447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543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819364" y="4725144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841424" y="5638760"/>
            <a:ext cx="1368152" cy="638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354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335598" y="1222950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7335599" y="2095778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7338630" y="3033632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7352484" y="3904447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7381709" y="4725144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7409418" y="5661248"/>
            <a:ext cx="1080121" cy="6387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971600" y="14127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733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1600" y="22768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812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71600" y="31409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348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1600" y="40770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71600" y="48691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71600" y="580526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40352" y="1412776"/>
            <a:ext cx="67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735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740352" y="2276872"/>
            <a:ext cx="67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814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740352" y="3140968"/>
            <a:ext cx="67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740352" y="4077072"/>
            <a:ext cx="67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75658" y="4869160"/>
            <a:ext cx="586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722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878690" y="5805264"/>
            <a:ext cx="869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67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756" y="460051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02831" y="460051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75725" y="445330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10147" y="445330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90267" y="445330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79295" y="447377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95636" y="126876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endParaRPr lang="cs-CZ" dirty="0" smtClean="0"/>
          </a:p>
          <a:p>
            <a:pPr algn="ctr"/>
            <a:r>
              <a:rPr lang="cs-CZ" dirty="0" smtClean="0"/>
              <a:t>320+425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3236" y="5024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745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15916" y="126876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</a:p>
          <a:p>
            <a:pPr algn="ctr"/>
            <a:r>
              <a:rPr lang="cs-CZ" dirty="0" smtClean="0"/>
              <a:t>438+164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19772" y="127967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</a:p>
          <a:p>
            <a:pPr algn="ctr"/>
            <a:r>
              <a:rPr lang="cs-CZ" dirty="0" smtClean="0"/>
              <a:t>543-143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56107" y="127967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endParaRPr lang="cs-CZ" dirty="0" smtClean="0"/>
          </a:p>
          <a:p>
            <a:pPr algn="ctr"/>
            <a:r>
              <a:rPr lang="cs-CZ" dirty="0" smtClean="0"/>
              <a:t>734-346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359415" y="127967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endParaRPr lang="cs-CZ" dirty="0" smtClean="0"/>
          </a:p>
          <a:p>
            <a:pPr algn="ctr"/>
            <a:r>
              <a:rPr lang="cs-CZ" dirty="0" smtClean="0"/>
              <a:t>431+234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191557" y="446134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71677" y="446134"/>
            <a:ext cx="10801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172400" y="447377"/>
            <a:ext cx="971600" cy="57401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75856" y="2204864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</a:p>
          <a:p>
            <a:pPr algn="ctr"/>
            <a:r>
              <a:rPr lang="cs-CZ" dirty="0" smtClean="0"/>
              <a:t>920-431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977957" y="2204864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</a:p>
          <a:p>
            <a:pPr algn="ctr"/>
            <a:r>
              <a:rPr lang="cs-CZ" dirty="0" smtClean="0"/>
              <a:t>316+436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819355" y="2204864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</a:p>
          <a:p>
            <a:pPr algn="ctr"/>
            <a:r>
              <a:rPr lang="cs-CZ" dirty="0" smtClean="0"/>
              <a:t>347+349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516047" y="2204864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endParaRPr lang="cs-CZ" dirty="0" smtClean="0"/>
          </a:p>
          <a:p>
            <a:pPr algn="ctr"/>
            <a:r>
              <a:rPr lang="cs-CZ" dirty="0" smtClean="0"/>
              <a:t>437+273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95635" y="50241"/>
            <a:ext cx="880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489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75756" y="50241"/>
            <a:ext cx="83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6232" y="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696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48703" y="50241"/>
            <a:ext cx="763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70387" y="50241"/>
            <a:ext cx="765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665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59415" y="50241"/>
            <a:ext cx="804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6166" y="50241"/>
            <a:ext cx="732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51797" y="50241"/>
            <a:ext cx="684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710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3236" y="548680"/>
            <a:ext cx="556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295636" y="548680"/>
            <a:ext cx="682321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S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75756" y="548680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456231" y="550743"/>
            <a:ext cx="834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16047" y="550743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70387" y="550743"/>
            <a:ext cx="765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59415" y="550743"/>
            <a:ext cx="804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39535" y="550743"/>
            <a:ext cx="599496" cy="367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51797" y="550743"/>
            <a:ext cx="540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95635" y="4221088"/>
            <a:ext cx="6743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příklad v rámečku a výsledek se musí shodovat s jedním číslem nad modrým rámečkem. Pokud se číslo shoduje, zapiš do rámečku písmenko.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45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32656"/>
            <a:ext cx="684076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Zdroje textů a obrázků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Text vlastní.</a:t>
            </a:r>
          </a:p>
          <a:p>
            <a:r>
              <a:rPr lang="cs-CZ" sz="2000" dirty="0" smtClean="0"/>
              <a:t>Obrázky z galerie.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367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476672"/>
            <a:ext cx="705678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Vytvořeno jako DUM do předmětu </a:t>
            </a:r>
            <a:r>
              <a:rPr lang="cs-CZ" sz="2800" dirty="0" smtClean="0"/>
              <a:t>matematika </a:t>
            </a:r>
            <a:r>
              <a:rPr lang="cs-CZ" sz="2800" dirty="0"/>
              <a:t>na Základní škole a Mateřské škole Mladá Boleslav,17.listopadu 1325, příspěvková organizace </a:t>
            </a:r>
            <a:r>
              <a:rPr lang="cs-CZ" sz="2800"/>
              <a:t>pro </a:t>
            </a:r>
            <a:r>
              <a:rPr lang="cs-CZ" sz="2800" smtClean="0"/>
              <a:t>čtvrtý </a:t>
            </a:r>
            <a:r>
              <a:rPr lang="cs-CZ" sz="2800" dirty="0"/>
              <a:t>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slouží k </a:t>
            </a:r>
            <a:r>
              <a:rPr lang="cs-CZ" sz="2800" dirty="0" smtClean="0"/>
              <a:t>opakování učiva o počítání do 1000.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doporučuji prezentovat </a:t>
            </a:r>
            <a:r>
              <a:rPr lang="cs-CZ" sz="2800" dirty="0" smtClean="0"/>
              <a:t>pomocí interaktivní tabule.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byl vytvořen a pilotován ve I. pololetí školního roku </a:t>
            </a:r>
            <a:r>
              <a:rPr lang="cs-CZ" sz="2800" dirty="0" smtClean="0"/>
              <a:t>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985166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Vlastní 3">
      <a:dk1>
        <a:sysClr val="windowText" lastClr="000000"/>
      </a:dk1>
      <a:lt1>
        <a:sysClr val="window" lastClr="FFFFFF"/>
      </a:lt1>
      <a:dk2>
        <a:srgbClr val="533DA9"/>
      </a:dk2>
      <a:lt2>
        <a:srgbClr val="C9C2D1"/>
      </a:lt2>
      <a:accent1>
        <a:srgbClr val="CEB966"/>
      </a:accent1>
      <a:accent2>
        <a:srgbClr val="9CB084"/>
      </a:accent2>
      <a:accent3>
        <a:srgbClr val="3D8DA9"/>
      </a:accent3>
      <a:accent4>
        <a:srgbClr val="3D8DA9"/>
      </a:accent4>
      <a:accent5>
        <a:srgbClr val="7E6BC9"/>
      </a:accent5>
      <a:accent6>
        <a:srgbClr val="7D4D99"/>
      </a:accent6>
      <a:hlink>
        <a:srgbClr val="410082"/>
      </a:hlink>
      <a:folHlink>
        <a:srgbClr val="93296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110</TotalTime>
  <Words>321</Words>
  <Application>Microsoft Office PowerPoint</Application>
  <PresentationFormat>Předvádění na obrazovce (4:3)</PresentationFormat>
  <Paragraphs>107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16</cp:revision>
  <dcterms:created xsi:type="dcterms:W3CDTF">2012-08-04T20:03:02Z</dcterms:created>
  <dcterms:modified xsi:type="dcterms:W3CDTF">2012-11-21T12:53:47Z</dcterms:modified>
</cp:coreProperties>
</file>