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6" r:id="rId2"/>
    <p:sldId id="261" r:id="rId3"/>
    <p:sldId id="259" r:id="rId4"/>
    <p:sldId id="260" r:id="rId5"/>
    <p:sldId id="262" r:id="rId6"/>
    <p:sldId id="263" r:id="rId7"/>
    <p:sldId id="25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5" d="100"/>
          <a:sy n="45" d="100"/>
        </p:scale>
        <p:origin x="-123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</a:t>
          </a:r>
          <a:r>
            <a:rPr lang="cs-CZ" smtClean="0"/>
            <a:t>Eva Procházková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/>
            <a:t>: </a:t>
          </a:r>
          <a:r>
            <a:rPr lang="cs-CZ" smtClean="0"/>
            <a:t>VY_22_INOVACE_03_Sporty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Sporty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/>
            <a:t>Číslo projektu</a:t>
          </a:r>
          <a:r>
            <a:rPr lang="cs-CZ" smtClean="0"/>
            <a:t>: CZ.1.07/1.4.00/21.2649</a:t>
          </a:r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</a:t>
          </a:r>
          <a:r>
            <a:rPr lang="cs-CZ" sz="1800" kern="1200" smtClean="0"/>
            <a:t>Eva Procházková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</a:t>
          </a:r>
          <a:r>
            <a:rPr lang="cs-CZ" sz="1800" kern="1200"/>
            <a:t>: </a:t>
          </a:r>
          <a:r>
            <a:rPr lang="cs-CZ" sz="1800" kern="1200" smtClean="0"/>
            <a:t>VY_22_INOVACE_03_Sporty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Sporty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/>
            <a:t>Číslo projektu</a:t>
          </a:r>
          <a:r>
            <a:rPr lang="cs-CZ" sz="1800" kern="1200" smtClean="0"/>
            <a:t>: CZ.1.07/1.4.00/21.2649</a:t>
          </a:r>
          <a:endParaRPr lang="cs-CZ" sz="1800" kern="120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BB9D0C2-B49B-4C39-A0A7-12FD3418BA6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2A0B0F-A62A-45A7-9A4A-944D41FDD4A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039622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Slouží k výkladu nové slovní zásoby.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2A0B0F-A62A-45A7-9A4A-944D41FDD4A5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8713094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Žáci vpisují pod obrázek správný název sportu. Pravý sloupeček slov slouží k </a:t>
            </a:r>
            <a:r>
              <a:rPr lang="cs-CZ" smtClean="0"/>
              <a:t>ověření pravopisu.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2A0B0F-A62A-45A7-9A4A-944D41FDD4A5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9154299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Slouží ke kontrole předchozího listu.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2A0B0F-A62A-45A7-9A4A-944D41FDD4A5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6916905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2.wmf"/><Relationship Id="rId7" Type="http://schemas.openxmlformats.org/officeDocument/2006/relationships/image" Target="../media/image6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wmf"/><Relationship Id="rId5" Type="http://schemas.openxmlformats.org/officeDocument/2006/relationships/image" Target="../media/image4.png"/><Relationship Id="rId4" Type="http://schemas.openxmlformats.org/officeDocument/2006/relationships/image" Target="../media/image3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7" Type="http://schemas.openxmlformats.org/officeDocument/2006/relationships/image" Target="../media/image1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1.wmf"/><Relationship Id="rId5" Type="http://schemas.openxmlformats.org/officeDocument/2006/relationships/image" Target="../media/image10.wmf"/><Relationship Id="rId4" Type="http://schemas.openxmlformats.org/officeDocument/2006/relationships/image" Target="../media/image9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2.jpeg"/><Relationship Id="rId5" Type="http://schemas.openxmlformats.org/officeDocument/2006/relationships/image" Target="../media/image11.wmf"/><Relationship Id="rId4" Type="http://schemas.openxmlformats.org/officeDocument/2006/relationships/image" Target="../media/image10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14861136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457200" y="1166019"/>
            <a:ext cx="8229600" cy="507129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 smtClean="0"/>
              <a:t>  </a:t>
            </a:r>
            <a:endParaRPr lang="cs-CZ" dirty="0"/>
          </a:p>
          <a:p>
            <a:endParaRPr lang="cs-CZ" dirty="0"/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611560" y="1556792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Materiál je určený pro žáky 4. ročníku, pro výuku anglického jazyka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Prezentace na interaktivní tabuli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Prezentace je určena pro výklad nové slovní zásoby a společnou práci s učitelem, dále pak pro procvičení pravopisu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Pomůcky: interaktivní pero, fixy na interaktivní tabuli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Inovace: interaktivní způsob učení, hlasité opakování slovíček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Metodické pokyny: hlasité opakování slovíček, doplňování textu, doplňování vhodných písmen do slov</a:t>
            </a:r>
            <a:endParaRPr lang="cs-CZ" sz="2800" dirty="0"/>
          </a:p>
          <a:p>
            <a:endParaRPr lang="cs-CZ" sz="28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311400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smtClean="0"/>
              <a:t>SPORTY - SPORTS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339752" y="1498429"/>
            <a:ext cx="2674640" cy="4997152"/>
          </a:xfrm>
        </p:spPr>
        <p:txBody>
          <a:bodyPr>
            <a:normAutofit/>
          </a:bodyPr>
          <a:lstStyle/>
          <a:p>
            <a:pPr marL="0" indent="0" algn="r">
              <a:buNone/>
            </a:pPr>
            <a:r>
              <a:rPr lang="cs-CZ" sz="2000" dirty="0" smtClean="0"/>
              <a:t>bruslit, brusle</a:t>
            </a:r>
          </a:p>
          <a:p>
            <a:pPr marL="0" indent="0" algn="r">
              <a:buNone/>
            </a:pPr>
            <a:r>
              <a:rPr lang="cs-CZ" sz="2000" dirty="0" smtClean="0"/>
              <a:t>potápět se</a:t>
            </a:r>
          </a:p>
          <a:p>
            <a:pPr marL="0" indent="0" algn="r">
              <a:buNone/>
            </a:pPr>
            <a:r>
              <a:rPr lang="cs-CZ" sz="2000" dirty="0" smtClean="0"/>
              <a:t>plavat</a:t>
            </a:r>
          </a:p>
          <a:p>
            <a:pPr marL="0" indent="0" algn="r">
              <a:buNone/>
            </a:pPr>
            <a:r>
              <a:rPr lang="cs-CZ" sz="2000" dirty="0" smtClean="0"/>
              <a:t>lyžovat, lyže</a:t>
            </a:r>
          </a:p>
          <a:p>
            <a:pPr marL="0" indent="0" algn="r">
              <a:buNone/>
            </a:pPr>
            <a:r>
              <a:rPr lang="cs-CZ" sz="2000" dirty="0" smtClean="0"/>
              <a:t>zpívat</a:t>
            </a:r>
          </a:p>
          <a:p>
            <a:pPr marL="0" indent="0" algn="r">
              <a:buNone/>
            </a:pPr>
            <a:r>
              <a:rPr lang="cs-CZ" sz="2000" dirty="0" smtClean="0"/>
              <a:t>tančit, tanec</a:t>
            </a:r>
          </a:p>
          <a:p>
            <a:pPr marL="0" indent="0" algn="r">
              <a:buNone/>
            </a:pPr>
            <a:r>
              <a:rPr lang="cs-CZ" sz="2000" dirty="0" smtClean="0"/>
              <a:t>poskakovat</a:t>
            </a:r>
          </a:p>
          <a:p>
            <a:pPr marL="0" indent="0" algn="r">
              <a:buNone/>
            </a:pPr>
            <a:r>
              <a:rPr lang="cs-CZ" sz="2000" dirty="0" smtClean="0"/>
              <a:t>běžet</a:t>
            </a:r>
          </a:p>
          <a:p>
            <a:pPr marL="0" indent="0" algn="r">
              <a:buNone/>
            </a:pPr>
            <a:r>
              <a:rPr lang="cs-CZ" sz="2000" dirty="0" smtClean="0"/>
              <a:t>skákat, hopsat</a:t>
            </a:r>
          </a:p>
          <a:p>
            <a:pPr marL="0" indent="0" algn="r">
              <a:buNone/>
            </a:pPr>
            <a:r>
              <a:rPr lang="cs-CZ" sz="2000" dirty="0" smtClean="0"/>
              <a:t>tenis</a:t>
            </a:r>
          </a:p>
          <a:p>
            <a:pPr marL="0" indent="0" algn="r">
              <a:buNone/>
            </a:pPr>
            <a:r>
              <a:rPr lang="cs-CZ" sz="2000" dirty="0" smtClean="0"/>
              <a:t>kopaná, fotbalový míč</a:t>
            </a:r>
          </a:p>
          <a:p>
            <a:pPr marL="0" indent="0" algn="r">
              <a:buNone/>
            </a:pPr>
            <a:r>
              <a:rPr lang="cs-CZ" sz="2000" dirty="0" smtClean="0"/>
              <a:t>basketbal</a:t>
            </a:r>
          </a:p>
          <a:p>
            <a:pPr marL="0" indent="0" algn="r">
              <a:buNone/>
            </a:pPr>
            <a:r>
              <a:rPr lang="cs-CZ" sz="2000" dirty="0" smtClean="0"/>
              <a:t>jezdit na kole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5076056" y="1518854"/>
            <a:ext cx="3015952" cy="499715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2000" dirty="0" smtClean="0">
                <a:solidFill>
                  <a:schemeClr val="accent5">
                    <a:lumMod val="75000"/>
                  </a:schemeClr>
                </a:solidFill>
              </a:rPr>
              <a:t>skate</a:t>
            </a:r>
          </a:p>
          <a:p>
            <a:pPr marL="0" indent="0">
              <a:buFont typeface="Arial" pitchFamily="34" charset="0"/>
              <a:buNone/>
            </a:pPr>
            <a:r>
              <a:rPr lang="cs-CZ" sz="2000" dirty="0" smtClean="0">
                <a:solidFill>
                  <a:schemeClr val="accent5">
                    <a:lumMod val="75000"/>
                  </a:schemeClr>
                </a:solidFill>
              </a:rPr>
              <a:t>dive</a:t>
            </a:r>
          </a:p>
          <a:p>
            <a:pPr marL="0" indent="0">
              <a:buFont typeface="Arial" pitchFamily="34" charset="0"/>
              <a:buNone/>
            </a:pPr>
            <a:r>
              <a:rPr lang="cs-CZ" sz="2000" dirty="0" err="1" smtClean="0">
                <a:solidFill>
                  <a:schemeClr val="accent5">
                    <a:lumMod val="75000"/>
                  </a:schemeClr>
                </a:solidFill>
              </a:rPr>
              <a:t>swim</a:t>
            </a:r>
            <a:endParaRPr lang="cs-CZ" sz="2000" dirty="0" smtClean="0">
              <a:solidFill>
                <a:schemeClr val="accent5">
                  <a:lumMod val="75000"/>
                </a:schemeClr>
              </a:solidFill>
            </a:endParaRPr>
          </a:p>
          <a:p>
            <a:pPr marL="0" indent="0">
              <a:buFont typeface="Arial" pitchFamily="34" charset="0"/>
              <a:buNone/>
            </a:pPr>
            <a:r>
              <a:rPr lang="cs-CZ" sz="2000" dirty="0" smtClean="0">
                <a:solidFill>
                  <a:schemeClr val="accent5">
                    <a:lumMod val="75000"/>
                  </a:schemeClr>
                </a:solidFill>
              </a:rPr>
              <a:t>ski</a:t>
            </a:r>
          </a:p>
          <a:p>
            <a:pPr marL="0" indent="0">
              <a:buFont typeface="Arial" pitchFamily="34" charset="0"/>
              <a:buNone/>
            </a:pPr>
            <a:r>
              <a:rPr lang="cs-CZ" sz="2000" dirty="0" err="1" smtClean="0">
                <a:solidFill>
                  <a:schemeClr val="accent5">
                    <a:lumMod val="75000"/>
                  </a:schemeClr>
                </a:solidFill>
              </a:rPr>
              <a:t>sing</a:t>
            </a:r>
            <a:endParaRPr lang="cs-CZ" sz="2000" dirty="0" smtClean="0">
              <a:solidFill>
                <a:schemeClr val="accent5">
                  <a:lumMod val="75000"/>
                </a:schemeClr>
              </a:solidFill>
            </a:endParaRPr>
          </a:p>
          <a:p>
            <a:pPr marL="0" indent="0">
              <a:buFont typeface="Arial" pitchFamily="34" charset="0"/>
              <a:buNone/>
            </a:pPr>
            <a:r>
              <a:rPr lang="cs-CZ" sz="2000" dirty="0" err="1" smtClean="0">
                <a:solidFill>
                  <a:schemeClr val="accent5">
                    <a:lumMod val="75000"/>
                  </a:schemeClr>
                </a:solidFill>
              </a:rPr>
              <a:t>dance</a:t>
            </a:r>
            <a:endParaRPr lang="cs-CZ" sz="2000" dirty="0" smtClean="0">
              <a:solidFill>
                <a:schemeClr val="accent5">
                  <a:lumMod val="75000"/>
                </a:schemeClr>
              </a:solidFill>
            </a:endParaRPr>
          </a:p>
          <a:p>
            <a:pPr marL="0" indent="0">
              <a:buFont typeface="Arial" pitchFamily="34" charset="0"/>
              <a:buNone/>
            </a:pPr>
            <a:r>
              <a:rPr lang="cs-CZ" sz="2000" dirty="0" smtClean="0">
                <a:solidFill>
                  <a:schemeClr val="accent5">
                    <a:lumMod val="75000"/>
                  </a:schemeClr>
                </a:solidFill>
              </a:rPr>
              <a:t>hop</a:t>
            </a:r>
          </a:p>
          <a:p>
            <a:pPr marL="0" indent="0">
              <a:buFont typeface="Arial" pitchFamily="34" charset="0"/>
              <a:buNone/>
            </a:pPr>
            <a:r>
              <a:rPr lang="cs-CZ" sz="2000" dirty="0" smtClean="0">
                <a:solidFill>
                  <a:schemeClr val="accent5">
                    <a:lumMod val="75000"/>
                  </a:schemeClr>
                </a:solidFill>
              </a:rPr>
              <a:t>run</a:t>
            </a:r>
          </a:p>
          <a:p>
            <a:pPr marL="0" indent="0">
              <a:buFont typeface="Arial" pitchFamily="34" charset="0"/>
              <a:buNone/>
            </a:pPr>
            <a:r>
              <a:rPr lang="cs-CZ" sz="2000" dirty="0" smtClean="0">
                <a:solidFill>
                  <a:schemeClr val="accent5">
                    <a:lumMod val="75000"/>
                  </a:schemeClr>
                </a:solidFill>
              </a:rPr>
              <a:t>skip</a:t>
            </a:r>
          </a:p>
          <a:p>
            <a:pPr marL="0" indent="0">
              <a:buFont typeface="Arial" pitchFamily="34" charset="0"/>
              <a:buNone/>
            </a:pPr>
            <a:r>
              <a:rPr lang="cs-CZ" sz="2000" dirty="0" err="1" smtClean="0">
                <a:solidFill>
                  <a:schemeClr val="accent5">
                    <a:lumMod val="75000"/>
                  </a:schemeClr>
                </a:solidFill>
              </a:rPr>
              <a:t>tennis</a:t>
            </a:r>
            <a:endParaRPr lang="cs-CZ" sz="2000" dirty="0" smtClean="0">
              <a:solidFill>
                <a:schemeClr val="accent5">
                  <a:lumMod val="75000"/>
                </a:schemeClr>
              </a:solidFill>
            </a:endParaRPr>
          </a:p>
          <a:p>
            <a:pPr marL="0" indent="0">
              <a:buFont typeface="Arial" pitchFamily="34" charset="0"/>
              <a:buNone/>
            </a:pPr>
            <a:r>
              <a:rPr lang="cs-CZ" sz="2000" dirty="0" err="1" smtClean="0">
                <a:solidFill>
                  <a:schemeClr val="accent5">
                    <a:lumMod val="75000"/>
                  </a:schemeClr>
                </a:solidFill>
              </a:rPr>
              <a:t>football</a:t>
            </a:r>
            <a:endParaRPr lang="cs-CZ" sz="2000" dirty="0" smtClean="0">
              <a:solidFill>
                <a:schemeClr val="accent5">
                  <a:lumMod val="75000"/>
                </a:schemeClr>
              </a:solidFill>
            </a:endParaRPr>
          </a:p>
          <a:p>
            <a:pPr marL="0" indent="0">
              <a:buFont typeface="Arial" pitchFamily="34" charset="0"/>
              <a:buNone/>
            </a:pPr>
            <a:r>
              <a:rPr lang="cs-CZ" sz="2000" dirty="0" smtClean="0">
                <a:solidFill>
                  <a:schemeClr val="accent5">
                    <a:lumMod val="75000"/>
                  </a:schemeClr>
                </a:solidFill>
              </a:rPr>
              <a:t>basketball</a:t>
            </a:r>
          </a:p>
          <a:p>
            <a:pPr marL="0" indent="0">
              <a:buFont typeface="Arial" pitchFamily="34" charset="0"/>
              <a:buNone/>
            </a:pPr>
            <a:r>
              <a:rPr lang="cs-CZ" sz="2000" dirty="0" err="1" smtClean="0">
                <a:solidFill>
                  <a:schemeClr val="accent5">
                    <a:lumMod val="75000"/>
                  </a:schemeClr>
                </a:solidFill>
              </a:rPr>
              <a:t>ride</a:t>
            </a:r>
            <a:r>
              <a:rPr lang="cs-CZ" sz="2000" dirty="0" smtClean="0">
                <a:solidFill>
                  <a:schemeClr val="accent5">
                    <a:lumMod val="75000"/>
                  </a:schemeClr>
                </a:solidFill>
              </a:rPr>
              <a:t> a bike</a:t>
            </a:r>
          </a:p>
          <a:p>
            <a:pPr marL="0" indent="0">
              <a:buFont typeface="Arial" pitchFamily="34" charset="0"/>
              <a:buNone/>
            </a:pPr>
            <a:endParaRPr lang="cs-CZ" sz="2000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666354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6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2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2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7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2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7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2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7" dur="5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2" dur="5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7" dur="500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2" dur="500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7" dur="500"/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8" fill="hold">
                      <p:stCondLst>
                        <p:cond delay="indefinite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2" dur="500"/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Sporty - obrázky</a:t>
            </a:r>
            <a:endParaRPr lang="cs-CZ" dirty="0">
              <a:solidFill>
                <a:schemeClr val="accent5">
                  <a:lumMod val="75000"/>
                </a:schemeClr>
              </a:solidFill>
            </a:endParaRPr>
          </a:p>
        </p:txBody>
      </p:sp>
      <p:pic>
        <p:nvPicPr>
          <p:cNvPr id="1027" name="Picture 3" descr="C:\Users\ProchazkovaE\AppData\Local\Microsoft\Windows\Temporary Internet Files\Content.IE5\OJV14C8I\MC90044655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1410" y="2559725"/>
            <a:ext cx="1617574" cy="17821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ProchazkovaE\AppData\Local\Microsoft\Windows\Temporary Internet Files\Content.IE5\R6TMH8UR\MC90044654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6760" y="1124744"/>
            <a:ext cx="1792224" cy="14996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ProchazkovaE\AppData\Local\Microsoft\Windows\Temporary Internet Files\Content.IE5\O5OWQL3P\MC900440363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2247" y="4244946"/>
            <a:ext cx="2019672" cy="2019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ProchazkovaE\AppData\Local\Microsoft\Windows\Temporary Internet Files\Content.IE5\JDMGALS6\MC900353660[1].wmf"/>
          <p:cNvPicPr>
            <a:picLocks noGrp="1" noChangeAspect="1" noChangeArrowheads="1"/>
          </p:cNvPicPr>
          <p:nvPr>
            <p:ph idx="1"/>
          </p:nvPr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95936" y="1124744"/>
            <a:ext cx="1750337" cy="1809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1" name="Picture 17" descr="C:\Users\ProchazkovaE\AppData\Local\Microsoft\Windows\Temporary Internet Files\Content.IE5\TN3PGN12\MC900199063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59020" y="2827354"/>
            <a:ext cx="1223727" cy="18257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8" name="Picture 24" descr="C:\Users\ProchazkovaE\AppData\Local\Microsoft\Windows\Temporary Internet Files\Content.IE5\O5OWQL3P\MC900382602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23928" y="4653136"/>
            <a:ext cx="1493912" cy="20914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835696" y="2199269"/>
            <a:ext cx="19479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-------------------------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835694" y="3838464"/>
            <a:ext cx="194796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-------------------------</a:t>
            </a:r>
          </a:p>
        </p:txBody>
      </p:sp>
      <p:sp>
        <p:nvSpPr>
          <p:cNvPr id="7" name="Obdélník 6"/>
          <p:cNvSpPr/>
          <p:nvPr/>
        </p:nvSpPr>
        <p:spPr>
          <a:xfrm>
            <a:off x="5541965" y="2190393"/>
            <a:ext cx="194796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-------------------------</a:t>
            </a:r>
          </a:p>
        </p:txBody>
      </p:sp>
      <p:sp>
        <p:nvSpPr>
          <p:cNvPr id="8" name="Obdélník 7"/>
          <p:cNvSpPr/>
          <p:nvPr/>
        </p:nvSpPr>
        <p:spPr>
          <a:xfrm>
            <a:off x="5508104" y="3852916"/>
            <a:ext cx="194796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-------------------------</a:t>
            </a:r>
          </a:p>
        </p:txBody>
      </p:sp>
      <p:sp>
        <p:nvSpPr>
          <p:cNvPr id="9" name="Obdélník 8"/>
          <p:cNvSpPr/>
          <p:nvPr/>
        </p:nvSpPr>
        <p:spPr>
          <a:xfrm>
            <a:off x="1835695" y="5870009"/>
            <a:ext cx="194796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-------------------------</a:t>
            </a:r>
          </a:p>
        </p:txBody>
      </p:sp>
      <p:sp>
        <p:nvSpPr>
          <p:cNvPr id="10" name="Obdélník 9"/>
          <p:cNvSpPr/>
          <p:nvPr/>
        </p:nvSpPr>
        <p:spPr>
          <a:xfrm>
            <a:off x="5508103" y="5870009"/>
            <a:ext cx="194796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-------------------------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7979472" y="3652861"/>
            <a:ext cx="73141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accent5">
                    <a:lumMod val="75000"/>
                  </a:schemeClr>
                </a:solidFill>
              </a:rPr>
              <a:t>skate</a:t>
            </a:r>
            <a:endParaRPr lang="cs-CZ" sz="2000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940448" y="5097533"/>
            <a:ext cx="61978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accent5">
                    <a:lumMod val="75000"/>
                  </a:schemeClr>
                </a:solidFill>
              </a:rPr>
              <a:t>dive</a:t>
            </a:r>
            <a:endParaRPr lang="cs-CZ" sz="2000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938909" y="2846260"/>
            <a:ext cx="99039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err="1" smtClean="0">
                <a:solidFill>
                  <a:schemeClr val="accent5">
                    <a:lumMod val="75000"/>
                  </a:schemeClr>
                </a:solidFill>
              </a:rPr>
              <a:t>football</a:t>
            </a:r>
            <a:endParaRPr lang="cs-CZ" sz="2000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7981806" y="4453081"/>
            <a:ext cx="81464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err="1" smtClean="0">
                <a:solidFill>
                  <a:schemeClr val="accent5">
                    <a:lumMod val="75000"/>
                  </a:schemeClr>
                </a:solidFill>
              </a:rPr>
              <a:t>dance</a:t>
            </a:r>
            <a:endParaRPr lang="cs-CZ" sz="2000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7938909" y="5832319"/>
            <a:ext cx="124264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accent5">
                    <a:lumMod val="75000"/>
                  </a:schemeClr>
                </a:solidFill>
              </a:rPr>
              <a:t>basketball</a:t>
            </a:r>
            <a:endParaRPr lang="cs-CZ" sz="2000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7938909" y="2224250"/>
            <a:ext cx="46198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accent5">
                    <a:lumMod val="75000"/>
                  </a:schemeClr>
                </a:solidFill>
              </a:rPr>
              <a:t>ski</a:t>
            </a:r>
            <a:endParaRPr lang="cs-CZ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865423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0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0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Doplň vhodné písmeno a připoj obrázek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     F_OTBALL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TEN_IS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S_IM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_ANCE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_K_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endParaRPr lang="cs-CZ" dirty="0"/>
          </a:p>
        </p:txBody>
      </p:sp>
      <p:pic>
        <p:nvPicPr>
          <p:cNvPr id="1027" name="Picture 3" descr="C:\Users\ProchazkovaE\AppData\Local\Microsoft\Windows\Temporary Internet Files\Content.IE5\TN3PGN12\MC900440358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74875" y="2692741"/>
            <a:ext cx="1019990" cy="1019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ProchazkovaE\AppData\Local\Microsoft\Windows\Temporary Internet Files\Content.IE5\OJV14C8I\MC90033287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61243" y="5587053"/>
            <a:ext cx="1010736" cy="1082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ProchazkovaE\AppData\Local\Microsoft\Windows\Temporary Internet Files\Content.IE5\TLWFA20Q\MC90033287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50706" y="3648472"/>
            <a:ext cx="1508779" cy="6088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ProchazkovaE\AppData\Local\Microsoft\Windows\Temporary Internet Files\Content.IE5\OJV14C8I\MC90043239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62790" y="4239546"/>
            <a:ext cx="844159" cy="12221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ProchazkovaE\AppData\Local\Microsoft\Windows\Temporary Internet Files\Content.IE5\JDMGALS6\MP900399823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70751" y="1412776"/>
            <a:ext cx="834345" cy="12509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647060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0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3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6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9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Doplň vhodné písmeno a připoj obrázek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     F</a:t>
            </a:r>
            <a:r>
              <a:rPr lang="cs-CZ" dirty="0" smtClean="0">
                <a:solidFill>
                  <a:srgbClr val="FF0000"/>
                </a:solidFill>
              </a:rPr>
              <a:t>O</a:t>
            </a:r>
            <a:r>
              <a:rPr lang="cs-CZ" dirty="0" smtClean="0"/>
              <a:t>OTBALL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TEN</a:t>
            </a:r>
            <a:r>
              <a:rPr lang="cs-CZ" dirty="0" smtClean="0">
                <a:solidFill>
                  <a:srgbClr val="FF0000"/>
                </a:solidFill>
              </a:rPr>
              <a:t>N</a:t>
            </a:r>
            <a:r>
              <a:rPr lang="cs-CZ" dirty="0" smtClean="0"/>
              <a:t>IS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S</a:t>
            </a:r>
            <a:r>
              <a:rPr lang="cs-CZ" dirty="0" smtClean="0">
                <a:solidFill>
                  <a:srgbClr val="FF0000"/>
                </a:solidFill>
              </a:rPr>
              <a:t>L</a:t>
            </a:r>
            <a:r>
              <a:rPr lang="cs-CZ" dirty="0" smtClean="0"/>
              <a:t>IM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</a:t>
            </a:r>
            <a:r>
              <a:rPr lang="cs-CZ" dirty="0" smtClean="0">
                <a:solidFill>
                  <a:srgbClr val="FF0000"/>
                </a:solidFill>
              </a:rPr>
              <a:t>D</a:t>
            </a:r>
            <a:r>
              <a:rPr lang="cs-CZ" dirty="0" smtClean="0"/>
              <a:t>ANCE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</a:t>
            </a:r>
            <a:r>
              <a:rPr lang="cs-CZ" dirty="0" smtClean="0">
                <a:solidFill>
                  <a:srgbClr val="FF0000"/>
                </a:solidFill>
              </a:rPr>
              <a:t>S</a:t>
            </a:r>
            <a:r>
              <a:rPr lang="cs-CZ" dirty="0" smtClean="0"/>
              <a:t>K</a:t>
            </a:r>
            <a:r>
              <a:rPr lang="cs-CZ" dirty="0">
                <a:solidFill>
                  <a:srgbClr val="FF0000"/>
                </a:solidFill>
              </a:rPr>
              <a:t>I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endParaRPr lang="cs-CZ" dirty="0"/>
          </a:p>
        </p:txBody>
      </p:sp>
      <p:pic>
        <p:nvPicPr>
          <p:cNvPr id="1027" name="Picture 3" descr="C:\Users\ProchazkovaE\AppData\Local\Microsoft\Windows\Temporary Internet Files\Content.IE5\TN3PGN12\MC900440358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74875" y="2692741"/>
            <a:ext cx="1019990" cy="1019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ProchazkovaE\AppData\Local\Microsoft\Windows\Temporary Internet Files\Content.IE5\OJV14C8I\MC90033287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61243" y="5587053"/>
            <a:ext cx="1010736" cy="1082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ProchazkovaE\AppData\Local\Microsoft\Windows\Temporary Internet Files\Content.IE5\TLWFA20Q\MC90033287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50706" y="3648472"/>
            <a:ext cx="1508779" cy="6088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ProchazkovaE\AppData\Local\Microsoft\Windows\Temporary Internet Files\Content.IE5\OJV14C8I\MC90043239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62790" y="4239546"/>
            <a:ext cx="844159" cy="12221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ProchazkovaE\AppData\Local\Microsoft\Windows\Temporary Internet Files\Content.IE5\JDMGALS6\MP900399823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70751" y="1412776"/>
            <a:ext cx="834345" cy="12509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7729155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/>
              <a:t>http</a:t>
            </a:r>
            <a:r>
              <a:rPr lang="cs-CZ" smtClean="0"/>
              <a:t>://office.microsoft.com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190</TotalTime>
  <Words>225</Words>
  <Application>Microsoft Office PowerPoint</Application>
  <PresentationFormat>Předvádění na obrazovce (4:3)</PresentationFormat>
  <Paragraphs>81</Paragraphs>
  <Slides>7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Snímek 1</vt:lpstr>
      <vt:lpstr>Anotace</vt:lpstr>
      <vt:lpstr>SPORTY - SPORTS</vt:lpstr>
      <vt:lpstr>Sporty - obrázky</vt:lpstr>
      <vt:lpstr>Doplň vhodné písmeno a připoj obrázek</vt:lpstr>
      <vt:lpstr>Doplň vhodné písmeno a připoj obrázek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Šárka</cp:lastModifiedBy>
  <cp:revision>32</cp:revision>
  <dcterms:created xsi:type="dcterms:W3CDTF">2011-08-21T15:31:45Z</dcterms:created>
  <dcterms:modified xsi:type="dcterms:W3CDTF">2012-03-09T21:00:36Z</dcterms:modified>
</cp:coreProperties>
</file>