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58" r:id="rId4"/>
    <p:sldId id="278" r:id="rId5"/>
    <p:sldId id="280" r:id="rId6"/>
    <p:sldId id="281" r:id="rId7"/>
    <p:sldId id="283" r:id="rId8"/>
    <p:sldId id="282" r:id="rId9"/>
    <p:sldId id="284" r:id="rId10"/>
    <p:sldId id="277" r:id="rId11"/>
    <p:sldId id="28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D2E49-FB13-4A1B-BC8C-A150EF86188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num=10&amp;hl=cs&amp;site=imghp&amp;tbm=isch&amp;source=hp&amp;biw=1366&amp;bih=651&amp;q=kost+%C4%8Dichov%C3%A1&amp;oq=kost+%C4%8Dichov%C3%A1&amp;gs_l=img.12..0.3292.5969.0.7683.12.6.0.6.6.0.80.462.6.6.0...0.0...1ac.1.kYHyi_s8bm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Kostra hlavy</a:t>
            </a:r>
            <a:br>
              <a:rPr lang="cs-CZ" dirty="0" smtClean="0"/>
            </a:br>
            <a:r>
              <a:rPr lang="cs-CZ" smtClean="0"/>
              <a:t>mozková část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Kosterní soustava - kostra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hlavy – mozková část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kosti mozkové části lebky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: </a:t>
            </a:r>
            <a:r>
              <a:rPr lang="cs-CZ" dirty="0" smtClean="0"/>
              <a:t>týlní kost, klínová kost, čelní kost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424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Kostra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6728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Lebka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ást mozková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klenba lební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vazivo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spodina lební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chrupavka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ást obličejová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osti lebky jsou spojeny švy, pouze dolní čelist je spojena kloubně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59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76672"/>
            <a:ext cx="8686800" cy="818728"/>
          </a:xfrm>
        </p:spPr>
        <p:txBody>
          <a:bodyPr>
            <a:normAutofit/>
          </a:bodyPr>
          <a:lstStyle/>
          <a:p>
            <a:r>
              <a:rPr lang="cs-CZ" dirty="0" smtClean="0"/>
              <a:t>Mozková část - spodina lební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kost týlní 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uprostřed týlní otvor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 kloubní plošky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spojení s nosičem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šupina týlní kosti  3 drsné šíjové čáry –	úpony zádových svalů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489895"/>
            <a:ext cx="2736304" cy="199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50716"/>
            <a:ext cx="2376264" cy="1929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150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mOzková</a:t>
            </a:r>
            <a:r>
              <a:rPr lang="cs-CZ" dirty="0" smtClean="0"/>
              <a:t> část – spodina lební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kost klínová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uprostřed spodiny lební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tělo, velká a malá křídla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/>
              <a:t>	turecké sedlo </a:t>
            </a:r>
            <a:r>
              <a:rPr lang="cs-CZ" dirty="0" smtClean="0">
                <a:sym typeface="Wingdings 3"/>
              </a:rPr>
              <a:t> hypofýza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149080"/>
            <a:ext cx="2714625" cy="1973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3997"/>
            <a:ext cx="2752725" cy="1945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750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Mozková část – spodina lební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kost čichová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dírkovaná ploténka čichové kosti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uzavírá v horní části dutinu nosní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otvory prochází čichový nerv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149080"/>
            <a:ext cx="324036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0193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Mozková část- spodina lební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kost skalní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nejtvrdší kost v lidském těle ( nemá 	spongiózu )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dutinky pro sluchové, rovnovážné ústrojí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kostěné kanálky pro cévy a nervy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653136"/>
            <a:ext cx="2520280" cy="1545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483927"/>
            <a:ext cx="2647950" cy="172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668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Mozková část – spodina lební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kost spánková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uzavírá lební dutinu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výběžek kosti spánkové s výběžkem kosti 	lícní uzavírá jařmový oblouk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861048"/>
            <a:ext cx="2880320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7498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Mozková část – spodina lební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kost bubínková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kostěný podklad zevního zvukovodu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772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MOZKOVÁ ČÁST – klenba lební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kost čelní </a:t>
            </a:r>
            <a:r>
              <a:rPr lang="cs-CZ" dirty="0" smtClean="0"/>
              <a:t> nepárová kost, </a:t>
            </a:r>
            <a:r>
              <a:rPr lang="cs-CZ" i="1" dirty="0" smtClean="0"/>
              <a:t>švem věncovým </a:t>
            </a:r>
            <a:r>
              <a:rPr lang="cs-CZ" dirty="0" smtClean="0"/>
              <a:t>kost spojená s temenními kostmi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29938"/>
            <a:ext cx="2880321" cy="2575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094419"/>
            <a:ext cx="2448272" cy="2708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500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Mozková část – klenba lební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kost temenní </a:t>
            </a:r>
            <a:r>
              <a:rPr lang="cs-CZ" dirty="0"/>
              <a:t>párová kost, </a:t>
            </a:r>
            <a:r>
              <a:rPr lang="cs-CZ" i="1" dirty="0"/>
              <a:t>švem šípovým </a:t>
            </a:r>
            <a:r>
              <a:rPr lang="cs-CZ" dirty="0"/>
              <a:t>kosti spojené navzájem, </a:t>
            </a:r>
            <a:r>
              <a:rPr lang="cs-CZ" i="1" dirty="0"/>
              <a:t>švem lambdovým </a:t>
            </a:r>
            <a:r>
              <a:rPr lang="cs-CZ" dirty="0"/>
              <a:t>kosti spojené s kostí </a:t>
            </a:r>
            <a:r>
              <a:rPr lang="cs-CZ" dirty="0" smtClean="0"/>
              <a:t>týlní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60012"/>
            <a:ext cx="2833489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89039"/>
            <a:ext cx="2939364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592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/>
              <a:t>http://www.google.cz/search?hl=cs&amp;gs_rn=0&amp;gs_ri=hp&amp;cp=10&amp;gs_id=12&amp;xhr=t&amp;q=kost+t%C3%BDln%C3%AD&amp;bav=on.2,or.r_gc.r_pw.r_qf.&amp;</a:t>
            </a:r>
            <a:r>
              <a:rPr lang="cs-CZ" sz="800" dirty="0" smtClean="0"/>
              <a:t>bvm=bv.1354675689,d.Yms&amp;bpcl=39650382&amp;biw=1366&amp;bih=651&amp;wrapid=tljp1355310002752018&amp;um=1&amp;ie=UTF-8&amp;tbm=isch&amp;source=og&amp;sa=N&amp;tab=wi&amp;ei=cGXIUOmVJoOxtAbwrIGgBA</a:t>
            </a:r>
          </a:p>
          <a:p>
            <a:pPr marL="0" indent="0">
              <a:buNone/>
            </a:pPr>
            <a:r>
              <a:rPr lang="cs-CZ" sz="800" dirty="0"/>
              <a:t>http://www.google.cz/imgres?q=kost+t%C3%BDln%C3%AD&amp;um=1&amp;hl=cs&amp;sa=N&amp;tbo=d&amp;biw=1366&amp;bih=651&amp;tbm=isch&amp;tbnid=QRmyz03RQ0r8TM:&amp;imgrefurl=http://www.atlascloveka.upol.cz/cs/cs02/cs0201/cf020114/occ-01.html&amp;docid=HXtNKVvtkiqYlM&amp;imgurl=http://</a:t>
            </a:r>
            <a:r>
              <a:rPr lang="cs-CZ" sz="800" dirty="0" smtClean="0"/>
              <a:t>www.atlascloveka.upol.cz/imgs/i02/i0201/020114/occ-01.jpg&amp;w=545&amp;h=640&amp;ei=dGXIUJy-JtHEtAalzYGgCw&amp;zoom=1&amp;iact=hc&amp;vpx=238&amp;vpy=134&amp;dur=184&amp;hovh=243&amp;hovw=207&amp;tx=130&amp;ty=139&amp;sig=107209084479291599427&amp;page=1&amp;tbnh=139&amp;tbnw=110&amp;start=0&amp;ndsp=32&amp;ved=1t:429,r:10,s:0,i:114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http://www.google.cz/search?hl=cs&amp;gs_rn=0&amp;gs_ri=serp&amp;pq=kost+t%C3%BDln%C3%AD&amp;cp=6&amp;gs_id=e&amp;xhr=t&amp;q=kost+kl%C3%ADnov%C3%A1&amp;bav=on.2,or.r_gc.r_pw.r_qf.&amp;</a:t>
            </a:r>
            <a:r>
              <a:rPr lang="cs-CZ" sz="800" dirty="0" smtClean="0"/>
              <a:t>bpcl=39650382&amp;biw=1366&amp;bih=651&amp;wrapid=tljp1355310199973210&amp;um=1&amp;ie=UTF-8&amp;tbm=isch&amp;source=og&amp;sa=N&amp;tab=wi&amp;ei=L2bIUJz8IsXbsga0tYDYBw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http://www.google.cz/search?hl=cs&amp;gs_rn=0&amp;gs_ri=serp&amp;pq=kost+t%C3%BDln%C3%AD&amp;cp=6&amp;gs_id=e&amp;xhr=t&amp;q=kost+kl%C3%ADnov%C3%A1&amp;bav=on.2,or.r_gc.r_pw.r_qf.&amp;</a:t>
            </a:r>
            <a:r>
              <a:rPr lang="cs-CZ" sz="800" dirty="0" smtClean="0"/>
              <a:t>bpcl=39650382&amp;biw=1366&amp;bih=651&amp;wrapid=tljp1355310199973210&amp;um=1&amp;ie=UTF-8&amp;tbm=isch&amp;source=og&amp;sa=N&amp;tab=wi&amp;ei=L2bIUJz8IsXbsga0tYDYBw</a:t>
            </a:r>
          </a:p>
          <a:p>
            <a:pPr marL="0" indent="0">
              <a:buNone/>
            </a:pPr>
            <a:r>
              <a:rPr lang="cs-CZ" sz="800" dirty="0"/>
              <a:t>http://www.google.cz/imgres?q=kost+sp%C3%A1nkov%C3%A1&amp;um=1&amp;hl=cs&amp;sa=N&amp;tbo=d&amp;biw=1366&amp;bih=651&amp;tbm=isch&amp;tbnid=OvmiVPvf8-KRkM:&amp;imgrefurl=http://www.anatonomina.org/index.php%3Fs%3Dsys%26lang%3Dcz%26t%3Dtree%26p%3D8%257C9%257C10%257C60%257C&amp;docid=6sZOQv9kitPQMM&amp;imgurl=http://</a:t>
            </a:r>
            <a:r>
              <a:rPr lang="cs-CZ" sz="800" dirty="0" smtClean="0"/>
              <a:t>www.anatonomina.org/data/obrazy/spankova-kost-ilustrace-lateralni-pohled/thumb.jpg&amp;w=200&amp;h=180&amp;ei=Q2fIUNinKcnKtAbrooDoAg&amp;zoom=1&amp;iact=rc&amp;dur=129&amp;sig=107209084479291599427&amp;page=1&amp;tbnh=134&amp;tbnw=141&amp;start=0&amp;ndsp=32&amp;ved=1t:429,r:4,s:0,i:96&amp;tx=91&amp;ty=93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http://www.google.cz/search?hl=cs&amp;gs_rn=0&amp;gs_ri=serp&amp;pq=kost+sp%C3%A1nkov%C3%A1&amp;cp=6&amp;gs_id=f&amp;xhr=t&amp;q=kost+skaln%C3%AD&amp;bav=on.2,or.r_gc.r_pw.r_qf.&amp;</a:t>
            </a:r>
            <a:r>
              <a:rPr lang="cs-CZ" sz="800" dirty="0" smtClean="0"/>
              <a:t>bpcl=39650382&amp;biw=1366&amp;bih=651&amp;bs=1&amp;wrapid=tljp1355310865702212&amp;um=1&amp;ie=UTF-8&amp;tbm=isch&amp;source=og&amp;sa=N&amp;tab=wi&amp;ei=yWjIUIrtPInNswae9oCoBQ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http://www.google.cz/search?hl=cs&amp;gs_rn=0&amp;gs_ri=serp&amp;pq=kost+sp%C3%A1nkov%C3%A1&amp;cp=6&amp;gs_id=f&amp;xhr=t&amp;q=kost+skaln%C3%AD&amp;bav=on.2,or.r_gc.r_pw.r_qf.&amp;</a:t>
            </a:r>
            <a:r>
              <a:rPr lang="cs-CZ" sz="800" dirty="0" smtClean="0"/>
              <a:t>bpcl=39650382&amp;biw=1366&amp;bih=651&amp;bs=1&amp;wrapid=tljp1355310865702212&amp;um=1&amp;ie=UTF-8&amp;tbm=isch&amp;source=og&amp;sa=N&amp;tab=wi&amp;ei=yWjIUIrtPInNswae9oCoBQ</a:t>
            </a:r>
          </a:p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</a:t>
            </a:r>
            <a:r>
              <a:rPr lang="cs-CZ" sz="800" dirty="0" err="1">
                <a:hlinkClick r:id="rId2"/>
              </a:rPr>
              <a:t>search?num</a:t>
            </a:r>
            <a:r>
              <a:rPr lang="cs-CZ" sz="800" dirty="0">
                <a:hlinkClick r:id="rId2"/>
              </a:rPr>
              <a:t>=10&amp;hl=</a:t>
            </a:r>
            <a:r>
              <a:rPr lang="cs-CZ" sz="800" dirty="0" err="1">
                <a:hlinkClick r:id="rId2"/>
              </a:rPr>
              <a:t>cs&amp;site</a:t>
            </a:r>
            <a:r>
              <a:rPr lang="cs-CZ" sz="800" dirty="0">
                <a:hlinkClick r:id="rId2"/>
              </a:rPr>
              <a:t>=</a:t>
            </a:r>
            <a:r>
              <a:rPr lang="cs-CZ" sz="800" dirty="0" err="1">
                <a:hlinkClick r:id="rId2"/>
              </a:rPr>
              <a:t>imghp&amp;tbm</a:t>
            </a:r>
            <a:r>
              <a:rPr lang="cs-CZ" sz="800" dirty="0">
                <a:hlinkClick r:id="rId2"/>
              </a:rPr>
              <a:t>=</a:t>
            </a:r>
            <a:r>
              <a:rPr lang="cs-CZ" sz="800" dirty="0" err="1">
                <a:hlinkClick r:id="rId2"/>
              </a:rPr>
              <a:t>isch&amp;source</a:t>
            </a:r>
            <a:r>
              <a:rPr lang="cs-CZ" sz="800" dirty="0">
                <a:hlinkClick r:id="rId2"/>
              </a:rPr>
              <a:t>=</a:t>
            </a:r>
            <a:r>
              <a:rPr lang="cs-CZ" sz="800" dirty="0" err="1">
                <a:hlinkClick r:id="rId2"/>
              </a:rPr>
              <a:t>hp&amp;biw</a:t>
            </a:r>
            <a:r>
              <a:rPr lang="cs-CZ" sz="800" dirty="0">
                <a:hlinkClick r:id="rId2"/>
              </a:rPr>
              <a:t>=1366&amp;bih=651&amp;q=kost+%C4%8Dichov%C3%A1&amp;oq=kost+%C4%8Dichov%C3%A1&amp;gs_l=img.12..0.3292.5969.0.7683.12.6.0.6.6.0.80.462.6.6.0...0.0...</a:t>
            </a:r>
            <a:r>
              <a:rPr lang="cs-CZ" sz="800" dirty="0" smtClean="0">
                <a:hlinkClick r:id="rId2"/>
              </a:rPr>
              <a:t>1ac.1.kYHyi_s8bmg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http://www.google.cz/search?hl=cs&amp;gs_rn=0&amp;gs_ri=hp&amp;cp=10&amp;gs_id=12&amp;xhr=t&amp;q=kost+%C4%8Deln%C3%AD&amp;bav=on.2,or.r_gc.r_pw.r_qf.&amp;</a:t>
            </a:r>
            <a:r>
              <a:rPr lang="cs-CZ" sz="800" dirty="0" smtClean="0"/>
              <a:t>bvm=bv.1354675689,d.Yms&amp;bpcl=39650382&amp;biw=1366&amp;bih=651&amp;wrapid=tljp1355311265564018&amp;um=1&amp;ie=UTF-8&amp;tbm=isch&amp;source=og&amp;sa=N&amp;tab=wi&amp;ei=WGrIUPagIIq0tAbzoIG4DA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http://www.google.cz/search?hl=cs&amp;gs_rn=0&amp;gs_ri=hp&amp;cp=10&amp;gs_id=12&amp;xhr=t&amp;q=kost+%C4%8Deln%C3%AD&amp;bav=on.2,or.r_gc.r_pw.r_qf.&amp;</a:t>
            </a:r>
            <a:r>
              <a:rPr lang="cs-CZ" sz="800" dirty="0" smtClean="0"/>
              <a:t>bvm=bv.1354675689,d.Yms&amp;bpcl=39650382&amp;biw=1366&amp;bih=651&amp;wrapid=tljp1355311265564018&amp;um=1&amp;ie=UTF-8&amp;tbm=isch&amp;source=og&amp;sa=N&amp;tab=wi&amp;ei=WGrIUPagIIq0tAbzoIG4DA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http://www.google.cz/search?hl=cs&amp;gs_rn=0&amp;gs_ri=hp&amp;cp=9&amp;gs_id=v&amp;xhr=t&amp;q=kost+%C4%8Deln%C3%AD&amp;bav=on.2,or.r_gc.r_pw.r_qf.&amp;</a:t>
            </a:r>
            <a:r>
              <a:rPr lang="cs-CZ" sz="800" dirty="0" smtClean="0"/>
              <a:t>bvm=bv.1354675689,d.Yms&amp;bpcl=39650382&amp;biw=1366&amp;bih=651&amp;wrapid=tljp1355311383214016&amp;um=1&amp;ie=UTF-8&amp;tbm=isch&amp;source=og&amp;sa=N&amp;tab=wi&amp;ei=zmrIUJe1CdHZsgax6oHYBQ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http://www.google.cz/search?hl=cs&amp;gs_rn=0&amp;gs_ri=hp&amp;cp=11&amp;gs_id=16&amp;xhr=t&amp;q=kost+temenn%C3%AD&amp;bav=on.2,or.r_gc.r_pw.r_qf.&amp;</a:t>
            </a:r>
            <a:r>
              <a:rPr lang="cs-CZ" sz="800" dirty="0" smtClean="0"/>
              <a:t>bvm=bv.1354675689,d.Yms&amp;bpcl=39650382&amp;biw=1366&amp;bih=651&amp;wrapid=tljp1355311496761020&amp;um=1&amp;ie=UTF-8&amp;tbm=isch&amp;source=og&amp;sa=N&amp;tab=wi&amp;ei=QWvIULLvM8rKtQbS2YHIAg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0&amp;gs_ri=hp&amp;cp=11&amp;gs_id=16&amp;xhr=t&amp;q=kost+temenn%C3%AD&amp;bav=on.2,or.r_gc.r_pw.r_qf.&amp;bvm=bv.1354675689,d.Yms&amp;bpcl=39650382&amp;biw=1366&amp;bih=651&amp;wrapid=tljp1355311496761020&amp;um=1&amp;ie=UTF-8&amp;tbm=isch&amp;source=og&amp;sa=N&amp;tab=wi&amp;ei=QWvIULLvM8rKtQbS2YHIA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16467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373</TotalTime>
  <Words>215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Kostra hlavy mozková část</vt:lpstr>
      <vt:lpstr>Kostra hlavy – mozková část</vt:lpstr>
      <vt:lpstr>Kostra hlavy</vt:lpstr>
      <vt:lpstr>Mozková část - spodina lební</vt:lpstr>
      <vt:lpstr>mOzková část – spodina lební</vt:lpstr>
      <vt:lpstr>Mozková část – spodina lební</vt:lpstr>
      <vt:lpstr>Mozková část- spodina lební</vt:lpstr>
      <vt:lpstr>Mozková část – spodina lební</vt:lpstr>
      <vt:lpstr>Mozková část – spodina lební</vt:lpstr>
      <vt:lpstr>MOZKOVÁ ČÁST – klenba lební</vt:lpstr>
      <vt:lpstr>Mozková část – klenba lební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obezita</dc:title>
  <dc:creator>Kamila Černá</dc:creator>
  <cp:lastModifiedBy>Kamila Černá</cp:lastModifiedBy>
  <cp:revision>80</cp:revision>
  <dcterms:created xsi:type="dcterms:W3CDTF">2012-11-14T10:16:49Z</dcterms:created>
  <dcterms:modified xsi:type="dcterms:W3CDTF">2012-12-12T11:27:35Z</dcterms:modified>
</cp:coreProperties>
</file>