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2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VY_22_INOVACE_04_Sportovní </a:t>
          </a:r>
          <a:r>
            <a:rPr lang="cs-CZ" dirty="0" smtClean="0"/>
            <a:t>obrázky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Sportovní obrázky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/>
            <a:t>: </a:t>
          </a:r>
          <a:r>
            <a:rPr lang="cs-CZ" sz="1800" kern="1200" smtClean="0"/>
            <a:t>VY_22_INOVACE_04_Sportovní </a:t>
          </a:r>
          <a:r>
            <a:rPr lang="cs-CZ" sz="1800" kern="1200" dirty="0" smtClean="0"/>
            <a:t>obrázky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Sportovní obrázky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63E384-1357-41FB-85B9-CB7B22A41B65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D1A656-DEBF-43D6-A0EE-48A8E1C3077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26859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připojují slova</a:t>
            </a:r>
            <a:r>
              <a:rPr lang="cs-CZ" baseline="0" dirty="0" smtClean="0"/>
              <a:t> v prostředním sloupci ke správnému obrázku.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D1A656-DEBF-43D6-A0EE-48A8E1C30770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20683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dopisují věty dle vzoru. Slouží k procvičení</a:t>
            </a:r>
            <a:r>
              <a:rPr lang="cs-CZ" baseline="0" dirty="0" smtClean="0"/>
              <a:t> slovní zásoby a pravopisu.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D1A656-DEBF-43D6-A0EE-48A8E1C30770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88183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dopisují věty dle vzoru. Slouží k procvičení</a:t>
            </a:r>
            <a:r>
              <a:rPr lang="cs-CZ" baseline="0" dirty="0" smtClean="0"/>
              <a:t> slovní zásoby a pravopisu.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D1A656-DEBF-43D6-A0EE-48A8E1C30770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88183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8.png"/><Relationship Id="rId7" Type="http://schemas.openxmlformats.org/officeDocument/2006/relationships/image" Target="../media/image11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8.png"/><Relationship Id="rId7" Type="http://schemas.openxmlformats.org/officeDocument/2006/relationships/image" Target="../media/image11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1555097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4.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je zaměřena na procvičení  slovní zásoby a pravopisu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učení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připojování obrázků k textu, doplňování textu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31140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Sportovní obrázky</a:t>
            </a:r>
            <a:endParaRPr lang="cs-CZ" dirty="0"/>
          </a:p>
        </p:txBody>
      </p:sp>
      <p:pic>
        <p:nvPicPr>
          <p:cNvPr id="1027" name="Picture 3" descr="C:\Users\ProchazkovaE\AppData\Local\Microsoft\Windows\Temporary Internet Files\Content.IE5\R6TMH8UR\MC900089610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02944"/>
            <a:ext cx="1815084" cy="1627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chazkovaE\AppData\Local\Microsoft\Windows\Temporary Internet Files\Content.IE5\R6TMH8UR\MC900055374[1].wmf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1310" y="2798426"/>
            <a:ext cx="1956978" cy="1771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chazkovaE\AppData\Local\Microsoft\Windows\Temporary Internet Files\Content.IE5\OJV14C8I\MC90035887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564904"/>
            <a:ext cx="2077912" cy="1803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ochazkovaE\AppData\Local\Microsoft\Windows\Temporary Internet Files\Content.IE5\O5OWQL3P\MC90019906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25830" y="1390904"/>
            <a:ext cx="2245259" cy="1051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ochazkovaE\AppData\Local\Microsoft\Windows\Temporary Internet Files\Content.IE5\TN3PGN12\MC90023210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1848" y="4625772"/>
            <a:ext cx="1694507" cy="2174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rochazkovaE\AppData\Local\Microsoft\Windows\Temporary Internet Files\Content.IE5\JDMGALS6\MC900440358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38624" y="4800600"/>
            <a:ext cx="2019672" cy="2019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74068" y="1685927"/>
            <a:ext cx="11496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football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25266" y="2585928"/>
            <a:ext cx="5148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ski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53885" y="3466727"/>
            <a:ext cx="14795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ride</a:t>
            </a:r>
            <a:r>
              <a:rPr lang="cs-CZ" sz="2400" dirty="0" smtClean="0"/>
              <a:t> a bike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01501" y="5224079"/>
            <a:ext cx="8368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skate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28990" y="4333713"/>
            <a:ext cx="7074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dive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43941" y="6078487"/>
            <a:ext cx="9396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dance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771734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Sportovní dovednosti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2050" name="Picture 2" descr="C:\Users\ProchazkovaE\AppData\Local\Microsoft\Windows\Temporary Internet Files\Content.IE5\O5OWQL3P\MC900440363[2].pn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268760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34378" y="2420888"/>
            <a:ext cx="27106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He </a:t>
            </a:r>
            <a:r>
              <a:rPr lang="cs-CZ" sz="2400" dirty="0" err="1" smtClean="0"/>
              <a:t>can</a:t>
            </a:r>
            <a:r>
              <a:rPr lang="cs-CZ" sz="2400" dirty="0" smtClean="0"/>
              <a:t> play </a:t>
            </a:r>
            <a:r>
              <a:rPr lang="cs-CZ" sz="2400" dirty="0" err="1" smtClean="0"/>
              <a:t>football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1" name="Picture 3" descr="C:\Users\ProchazkovaE\AppData\Local\Microsoft\Windows\Temporary Internet Files\Content.IE5\OJV14C8I\MC900358875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7638" y="3361165"/>
            <a:ext cx="1483606" cy="1287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rochazkovaE\AppData\Local\Microsoft\Windows\Temporary Internet Files\Content.IE5\TN3PGN12\MC90033615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1558" y="5229200"/>
            <a:ext cx="1519643" cy="1491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rochazkovaE\AppData\Local\Microsoft\Windows\Temporary Internet Files\Content.IE5\JDMGALS6\MC90024045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396813"/>
            <a:ext cx="1160798" cy="1643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ProchazkovaE\AppData\Local\Microsoft\Windows\Temporary Internet Files\Content.IE5\TN3PGN12\MC90043793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29983" y="5173360"/>
            <a:ext cx="1392879" cy="1465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ProchazkovaE\AppData\Local\Microsoft\Windows\Temporary Internet Files\Content.IE5\TLWFA20Q\MC90035512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55648" y="3040589"/>
            <a:ext cx="1425550" cy="1886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85502" y="4198589"/>
            <a:ext cx="2839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816409" y="6286070"/>
            <a:ext cx="28392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_______________________</a:t>
            </a:r>
          </a:p>
        </p:txBody>
      </p:sp>
      <p:sp>
        <p:nvSpPr>
          <p:cNvPr id="7" name="Obdélník 6"/>
          <p:cNvSpPr/>
          <p:nvPr/>
        </p:nvSpPr>
        <p:spPr>
          <a:xfrm>
            <a:off x="5948822" y="2594525"/>
            <a:ext cx="28392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_______________________</a:t>
            </a:r>
          </a:p>
        </p:txBody>
      </p:sp>
      <p:sp>
        <p:nvSpPr>
          <p:cNvPr id="8" name="Obdélník 7"/>
          <p:cNvSpPr/>
          <p:nvPr/>
        </p:nvSpPr>
        <p:spPr>
          <a:xfrm>
            <a:off x="6007725" y="4216235"/>
            <a:ext cx="28392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_______________________</a:t>
            </a:r>
          </a:p>
        </p:txBody>
      </p:sp>
      <p:sp>
        <p:nvSpPr>
          <p:cNvPr id="9" name="Obdélník 8"/>
          <p:cNvSpPr/>
          <p:nvPr/>
        </p:nvSpPr>
        <p:spPr>
          <a:xfrm>
            <a:off x="6053948" y="6269382"/>
            <a:ext cx="28392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_______________________</a:t>
            </a:r>
          </a:p>
        </p:txBody>
      </p:sp>
    </p:spTree>
    <p:extLst>
      <p:ext uri="{BB962C8B-B14F-4D97-AF65-F5344CB8AC3E}">
        <p14:creationId xmlns:p14="http://schemas.microsoft.com/office/powerpoint/2010/main" xmlns="" val="3852091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Sportovní </a:t>
            </a:r>
            <a:r>
              <a:rPr lang="cs-CZ" dirty="0" smtClean="0">
                <a:solidFill>
                  <a:srgbClr val="FF0000"/>
                </a:solidFill>
              </a:rPr>
              <a:t>(ne)</a:t>
            </a:r>
            <a:r>
              <a:rPr lang="cs-CZ" dirty="0" smtClean="0">
                <a:solidFill>
                  <a:srgbClr val="0070C0"/>
                </a:solidFill>
              </a:rPr>
              <a:t>dovednosti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2050" name="Picture 2" descr="C:\Users\ProchazkovaE\AppData\Local\Microsoft\Windows\Temporary Internet Files\Content.IE5\O5OWQL3P\MC900440363[2].pn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268760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34378" y="2420888"/>
            <a:ext cx="28846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He </a:t>
            </a:r>
            <a:r>
              <a:rPr lang="cs-CZ" sz="2400" dirty="0" err="1" smtClean="0"/>
              <a:t>can‘t</a:t>
            </a:r>
            <a:r>
              <a:rPr lang="cs-CZ" sz="2400" dirty="0" smtClean="0"/>
              <a:t> play </a:t>
            </a:r>
            <a:r>
              <a:rPr lang="cs-CZ" sz="2400" dirty="0" err="1" smtClean="0"/>
              <a:t>football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1" name="Picture 3" descr="C:\Users\ProchazkovaE\AppData\Local\Microsoft\Windows\Temporary Internet Files\Content.IE5\OJV14C8I\MC900358875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7657" y="3379820"/>
            <a:ext cx="1483606" cy="1287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rochazkovaE\AppData\Local\Microsoft\Windows\Temporary Internet Files\Content.IE5\TN3PGN12\MC90033615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1558" y="5229200"/>
            <a:ext cx="1519643" cy="1491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rochazkovaE\AppData\Local\Microsoft\Windows\Temporary Internet Files\Content.IE5\JDMGALS6\MC90024045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396813"/>
            <a:ext cx="1160798" cy="1643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ProchazkovaE\AppData\Local\Microsoft\Windows\Temporary Internet Files\Content.IE5\TN3PGN12\MC90043793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29983" y="5173360"/>
            <a:ext cx="1392879" cy="1465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ProchazkovaE\AppData\Local\Microsoft\Windows\Temporary Internet Files\Content.IE5\TLWFA20Q\MC90035512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55648" y="3040589"/>
            <a:ext cx="1425550" cy="1886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85502" y="4198589"/>
            <a:ext cx="2839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816409" y="6286070"/>
            <a:ext cx="28392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_______________________</a:t>
            </a:r>
          </a:p>
        </p:txBody>
      </p:sp>
      <p:sp>
        <p:nvSpPr>
          <p:cNvPr id="7" name="Obdélník 6"/>
          <p:cNvSpPr/>
          <p:nvPr/>
        </p:nvSpPr>
        <p:spPr>
          <a:xfrm>
            <a:off x="5948822" y="2594525"/>
            <a:ext cx="28392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_______________________</a:t>
            </a:r>
          </a:p>
        </p:txBody>
      </p:sp>
      <p:sp>
        <p:nvSpPr>
          <p:cNvPr id="8" name="Obdélník 7"/>
          <p:cNvSpPr/>
          <p:nvPr/>
        </p:nvSpPr>
        <p:spPr>
          <a:xfrm>
            <a:off x="6007725" y="4216235"/>
            <a:ext cx="28392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_______________________</a:t>
            </a:r>
          </a:p>
        </p:txBody>
      </p:sp>
      <p:sp>
        <p:nvSpPr>
          <p:cNvPr id="9" name="Obdélník 8"/>
          <p:cNvSpPr/>
          <p:nvPr/>
        </p:nvSpPr>
        <p:spPr>
          <a:xfrm>
            <a:off x="6053948" y="6269382"/>
            <a:ext cx="28392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_______________________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683568" y="1396813"/>
            <a:ext cx="936104" cy="15670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71558" y="3379820"/>
            <a:ext cx="1062820" cy="14173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39552" y="5013176"/>
            <a:ext cx="1245950" cy="16422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337657" y="1484784"/>
            <a:ext cx="1478752" cy="13977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337657" y="3379820"/>
            <a:ext cx="1096721" cy="12877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539552" y="5013176"/>
            <a:ext cx="1245950" cy="17071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655648" y="1700808"/>
            <a:ext cx="1425550" cy="107838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H="1">
            <a:off x="4624742" y="1484784"/>
            <a:ext cx="1324080" cy="13977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4655648" y="3379820"/>
            <a:ext cx="1293174" cy="14173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9" name="Přímá spojnice 2048"/>
          <p:cNvCxnSpPr/>
          <p:nvPr/>
        </p:nvCxnSpPr>
        <p:spPr>
          <a:xfrm flipH="1">
            <a:off x="4788024" y="3212976"/>
            <a:ext cx="1160798" cy="145462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4" name="Přímá spojnice 2053"/>
          <p:cNvCxnSpPr/>
          <p:nvPr/>
        </p:nvCxnSpPr>
        <p:spPr>
          <a:xfrm>
            <a:off x="4624741" y="5173360"/>
            <a:ext cx="1456457" cy="154694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6" name="Přímá spojnice 2055"/>
          <p:cNvCxnSpPr/>
          <p:nvPr/>
        </p:nvCxnSpPr>
        <p:spPr>
          <a:xfrm flipH="1">
            <a:off x="4624741" y="5173360"/>
            <a:ext cx="1429207" cy="154694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601107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</a:t>
            </a:r>
            <a:r>
              <a:rPr lang="cs-CZ" dirty="0" smtClean="0"/>
              <a:t>://office.</a:t>
            </a:r>
            <a:r>
              <a:rPr lang="cs-CZ" dirty="0" err="1" smtClean="0"/>
              <a:t>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157</Words>
  <Application>Microsoft Office PowerPoint</Application>
  <PresentationFormat>Předvádění na obrazovce (4:3)</PresentationFormat>
  <Paragraphs>42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Sportovní obrázky</vt:lpstr>
      <vt:lpstr>Sportovní dovednosti</vt:lpstr>
      <vt:lpstr>Sportovní (ne)dovednosti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Šárka</cp:lastModifiedBy>
  <cp:revision>28</cp:revision>
  <dcterms:created xsi:type="dcterms:W3CDTF">2011-08-21T15:31:45Z</dcterms:created>
  <dcterms:modified xsi:type="dcterms:W3CDTF">2012-03-09T22:32:03Z</dcterms:modified>
</cp:coreProperties>
</file>