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0782F-B42B-4CE9-A995-1992990CB1A0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79599-E34B-4714-8D40-7DB834D877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4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http://www.google.cz/url?source=imglanding&amp;ct=img&amp;q=http://eu-okna.cz/img/okno_drevo.jpg&amp;sa=X&amp;ei=5QWLT-CMGIbwsgbT9fSqCw&amp;ved=0CA0Q8wc&amp;usg=AFQjCNG1zb-v0dy_QO_wrcqYHg3GPI6vHw</a:t>
            </a:r>
          </a:p>
          <a:p>
            <a:r>
              <a:rPr lang="cs-CZ" dirty="0" smtClean="0"/>
              <a:t>http://www.google.cz/url?source=imglanding&amp;ct=img&amp;q=http://ramarstvi-sarka.ic.cz/obraz.jpg&amp;sa=X&amp;ei=LQaLT5mLHcHltQbmyZjhCw&amp;ved=0CA0Q8wc&amp;usg=AFQjCNFI4P7vuJiN6BsKfJT0QOO6HhVW9Q</a:t>
            </a:r>
          </a:p>
          <a:p>
            <a:r>
              <a:rPr lang="cs-CZ" dirty="0" smtClean="0"/>
              <a:t>http://www.google.cz/url?source=imglanding&amp;ct=img&amp;q=http://www.celakovice-mesto.cz.vip.globe.cz/_dataPublic/photo/9e9a30ca82079dbd4a721babf9cea86d/bazen.jpg&amp;sa=X&amp;ei=pgaLT5sZycC0BpvNoa4L&amp;ved=0CA0Q8wc&amp;usg=AFQjCNG31RYbwEGF4y4z_hxzRiQzqaVNIQ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79599-E34B-4714-8D40-7DB834D877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196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40A244F5-E473-4B78-B37B-0EAFD929D943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38200" y="1709911"/>
            <a:ext cx="7467600" cy="3951337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Obdélník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Autor:  Mgr. Věra Martincová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mtClean="0">
                <a:solidFill>
                  <a:schemeClr val="tx1"/>
                </a:solidFill>
              </a:rPr>
              <a:t>VY_32_INOVACE_32_Obdélník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r>
              <a:rPr lang="cs-CZ" sz="1400" dirty="0" smtClean="0">
                <a:solidFill>
                  <a:schemeClr val="bg1"/>
                </a:solidFill>
              </a:rPr>
              <a:t>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/>
          <a:lstStyle/>
          <a:p>
            <a:pPr algn="ctr"/>
            <a:r>
              <a:rPr lang="cs-CZ" sz="6000" dirty="0" smtClean="0"/>
              <a:t>Obdélník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716014" y="1844824"/>
            <a:ext cx="4248473" cy="4176464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ym typeface="Wingdings 2"/>
              </a:rPr>
              <a:t>obdélník ABCD je část roviny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ym typeface="Wingdings 2"/>
              </a:rPr>
              <a:t>vrcholy: A, B, C, D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ym typeface="Wingdings 2"/>
              </a:rPr>
              <a:t>strany: AB, BC, CD, DA</a:t>
            </a:r>
          </a:p>
          <a:p>
            <a:pPr>
              <a:lnSpc>
                <a:spcPct val="110000"/>
              </a:lnSpc>
            </a:pPr>
            <a:r>
              <a:rPr lang="cs-CZ" dirty="0" smtClean="0"/>
              <a:t>dvě protější strany obdélníku jsou stejně dlouhé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strany sousední: CD, CB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strany protější: AD, BC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16556" y="1700808"/>
            <a:ext cx="3024336" cy="4464496"/>
          </a:xfrm>
          <a:prstGeom prst="rect">
            <a:avLst/>
          </a:prstGeom>
          <a:solidFill>
            <a:schemeClr val="bg2">
              <a:lumMod val="7500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467544" y="609329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3779912" y="6165304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3779912" y="134076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539552" y="134076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217919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  <p:bldP spid="3" grpId="0" animBg="1"/>
      <p:bldP spid="18" grpId="0"/>
      <p:bldP spid="20" grpId="0"/>
      <p:bldP spid="21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784976" cy="924475"/>
          </a:xfrm>
        </p:spPr>
        <p:txBody>
          <a:bodyPr/>
          <a:lstStyle/>
          <a:p>
            <a:pPr algn="ctr"/>
            <a:r>
              <a:rPr lang="cs-CZ" sz="3500" dirty="0" smtClean="0"/>
              <a:t>Předměty, na kterých vidíš tvar obdélníku</a:t>
            </a:r>
            <a:endParaRPr lang="cs-CZ" sz="3500" dirty="0"/>
          </a:p>
        </p:txBody>
      </p:sp>
      <p:pic>
        <p:nvPicPr>
          <p:cNvPr id="3" name="Picture 2" descr="http://www.google.cz/url?source=imglanding&amp;ct=img&amp;q=http://eu-okna.cz/img/okno_drevo.jpg&amp;sa=X&amp;ei=5QWLT-CMGIbwsgbT9fSqCw&amp;ved=0CA0Q8wc&amp;usg=AFQjCNG1zb-v0dy_QO_wrcqYHg3GPI6vH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12876"/>
            <a:ext cx="354531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www.google.cz/url?source=imglanding&amp;ct=img&amp;q=http://ramarstvi-sarka.ic.cz/obraz.jpg&amp;sa=X&amp;ei=LQaLT5mLHcHltQbmyZjhCw&amp;ved=0CA0Q8wc&amp;usg=AFQjCNFI4P7vuJiN6BsKfJT0QOO6HhVW9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068" y="1556792"/>
            <a:ext cx="2592288" cy="194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google.cz/url?source=imglanding&amp;ct=img&amp;q=http://www.celakovice-mesto.cz.vip.globe.cz/_dataPublic/photo/9e9a30ca82079dbd4a721babf9cea86d/bazen.jpg&amp;sa=X&amp;ei=pgaLT5sZycC0BpvNoa4L&amp;ved=0CA0Q8wc&amp;usg=AFQjCNG31RYbwEGF4y4z_hxzRiQzqaVNIQ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89040"/>
            <a:ext cx="3528392" cy="2445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81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327207" y="3368621"/>
            <a:ext cx="7125113" cy="924475"/>
          </a:xfrm>
        </p:spPr>
        <p:txBody>
          <a:bodyPr/>
          <a:lstStyle/>
          <a:p>
            <a:pPr algn="l"/>
            <a:r>
              <a:rPr lang="cs-CZ" sz="3000" dirty="0" smtClean="0"/>
              <a:t>Úkoly: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1031" y="4077072"/>
            <a:ext cx="6957313" cy="2448272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Vyjmenuj vrcholy: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Vyjmenuj strany: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Vyjmenuj dvojice sousedních stran: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cs-CZ" dirty="0"/>
              <a:t>Vyjmenuj </a:t>
            </a:r>
            <a:r>
              <a:rPr lang="cs-CZ" dirty="0" smtClean="0"/>
              <a:t>dvojice protějších stran: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03649" y="285293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680652" y="548680"/>
            <a:ext cx="5555644" cy="2376264"/>
          </a:xfrm>
          <a:prstGeom prst="rect">
            <a:avLst/>
          </a:prstGeom>
          <a:solidFill>
            <a:schemeClr val="bg2">
              <a:lumMod val="7500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7164288" y="285293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7236296" y="26064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1403649" y="26064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650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" grpId="0" build="p"/>
      <p:bldP spid="5" grpId="0"/>
      <p:bldP spid="22" grpId="0" animBg="1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179512" y="44624"/>
            <a:ext cx="8712968" cy="924475"/>
          </a:xfrm>
        </p:spPr>
        <p:txBody>
          <a:bodyPr/>
          <a:lstStyle/>
          <a:p>
            <a:pPr algn="ctr"/>
            <a:r>
              <a:rPr lang="cs-CZ" sz="3500" dirty="0" smtClean="0"/>
              <a:t>Kolik obdélníků vidíš na obrázku:</a:t>
            </a:r>
            <a:endParaRPr lang="cs-CZ" sz="3500" dirty="0"/>
          </a:p>
        </p:txBody>
      </p:sp>
      <p:sp>
        <p:nvSpPr>
          <p:cNvPr id="11" name="Obdélník 10"/>
          <p:cNvSpPr/>
          <p:nvPr/>
        </p:nvSpPr>
        <p:spPr>
          <a:xfrm>
            <a:off x="2316326" y="2780928"/>
            <a:ext cx="4032448" cy="2304256"/>
          </a:xfrm>
          <a:prstGeom prst="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2" name="Obdélník 11"/>
          <p:cNvSpPr/>
          <p:nvPr/>
        </p:nvSpPr>
        <p:spPr>
          <a:xfrm>
            <a:off x="5124638" y="1876636"/>
            <a:ext cx="3087960" cy="1808584"/>
          </a:xfrm>
          <a:prstGeom prst="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3" name="Obdélník 12"/>
          <p:cNvSpPr/>
          <p:nvPr/>
        </p:nvSpPr>
        <p:spPr>
          <a:xfrm rot="16200000">
            <a:off x="475929" y="1836440"/>
            <a:ext cx="3087960" cy="1808584"/>
          </a:xfrm>
          <a:prstGeom prst="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4" name="Obdélník 13"/>
          <p:cNvSpPr/>
          <p:nvPr/>
        </p:nvSpPr>
        <p:spPr>
          <a:xfrm rot="10800000">
            <a:off x="1596246" y="4581128"/>
            <a:ext cx="3087960" cy="1808584"/>
          </a:xfrm>
          <a:prstGeom prst="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23245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404665"/>
            <a:ext cx="7125112" cy="5454134"/>
          </a:xfrm>
        </p:spPr>
        <p:txBody>
          <a:bodyPr/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Vytvořeno jako DUM do předmětu matematika na ZŠ a MŠ 17.listopadu 1325, Mladá Boleslav pro třetí ročník základní školy.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slouží k doplnění učiva o </a:t>
            </a:r>
            <a:r>
              <a:rPr lang="cs-CZ" dirty="0" smtClean="0"/>
              <a:t>obdélníku.</a:t>
            </a:r>
            <a:endParaRPr lang="cs-CZ" dirty="0"/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doporučuji prezentovat pomocí interaktivní tabule . 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byl vytvořen a pilotován ve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3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429951"/>
          </a:xfrm>
        </p:spPr>
        <p:txBody>
          <a:bodyPr anchor="t">
            <a:normAutofit fontScale="55000" lnSpcReduction="20000"/>
          </a:bodyPr>
          <a:lstStyle/>
          <a:p>
            <a:r>
              <a:rPr lang="cs-CZ" dirty="0" smtClean="0"/>
              <a:t>text vlastní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eu-okna.cz/img/okno_drevo.jpg&amp;sa=X&amp;ei=5QWLT-CMGIbwsgbT9fSqCw&amp;ved=0CA0Q8wc&amp;usg=AFQjCNG1zb-v0dy_QO_wrcqYHg3GPI6vHw</a:t>
            </a:r>
          </a:p>
          <a:p>
            <a:pPr marL="0" indent="0">
              <a:lnSpc>
                <a:spcPct val="170000"/>
              </a:lnSpc>
              <a:buNone/>
            </a:pPr>
            <a:endParaRPr lang="cs-CZ" dirty="0" smtClean="0"/>
          </a:p>
          <a:p>
            <a:pPr marL="0" indent="0">
              <a:lnSpc>
                <a:spcPct val="170000"/>
              </a:lnSpc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ramarstvi-sarka.ic.cz/obraz.jpg&amp;sa=X&amp;ei=LQaLT5mLHcHltQbmyZjhCw&amp;ved=0CA0Q8wc&amp;usg=AFQjCNFI4P7vuJiN6BsKfJT0QOO6HhVW9Q</a:t>
            </a:r>
          </a:p>
          <a:p>
            <a:pPr marL="0" indent="0">
              <a:lnSpc>
                <a:spcPct val="170000"/>
              </a:lnSpc>
              <a:buNone/>
            </a:pPr>
            <a:endParaRPr lang="cs-CZ" dirty="0" smtClean="0"/>
          </a:p>
          <a:p>
            <a:pPr marL="0" indent="0">
              <a:lnSpc>
                <a:spcPct val="170000"/>
              </a:lnSpc>
              <a:buNone/>
            </a:pPr>
            <a:r>
              <a:rPr lang="cs-CZ" dirty="0"/>
              <a:t>http://www.google.cz/url?source=imglanding&amp;ct=img&amp;q=http://www.celakovice-mesto.cz.vip.globe.cz/_dataPublic/photo/9e9a30ca82079dbd4a721babf9cea86d/bazen.jpg&amp;sa=X&amp;ei=pgaLT5sZycC0BpvNoa4L&amp;ved=0CA0Q8wc&amp;usg=AFQjCNG31RYbwEGF4y4z_hxzRiQzqaVNIQ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05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441</TotalTime>
  <Words>204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Sketchbook</vt:lpstr>
      <vt:lpstr>     </vt:lpstr>
      <vt:lpstr>Obdélník</vt:lpstr>
      <vt:lpstr>Předměty, na kterých vidíš tvar obdélníku</vt:lpstr>
      <vt:lpstr>Úkoly:</vt:lpstr>
      <vt:lpstr>Kolik obdélníků vidíš na obrázku:</vt:lpstr>
      <vt:lpstr>Prezentace aplikace PowerPoint</vt:lpstr>
      <vt:lpstr>Zdroje: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15</cp:revision>
  <dcterms:created xsi:type="dcterms:W3CDTF">2011-11-03T08:32:54Z</dcterms:created>
  <dcterms:modified xsi:type="dcterms:W3CDTF">2012-04-16T05:51:27Z</dcterms:modified>
</cp:coreProperties>
</file>