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62" r:id="rId4"/>
    <p:sldId id="263" r:id="rId5"/>
    <p:sldId id="264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0782F-B42B-4CE9-A995-1992990CB1A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79599-E34B-4714-8D40-7DB834D877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4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http://www.google.cz/url?source=imglanding&amp;ct=img&amp;q=http://www.hrackyobchod.cz/gallery/g20803.jpg&amp;sa=X&amp;ei=CO3QT6rcMIzu-gaK0JDtDQ&amp;ved=0CAwQ8wc&amp;usg=AFQjCNF7tQ2niFRAGzqLey0mq3fTFK048Q</a:t>
            </a:r>
          </a:p>
          <a:p>
            <a:r>
              <a:rPr lang="cs-CZ" dirty="0" smtClean="0"/>
              <a:t>http://www.google.cz/url?source=imglanding&amp;ct=img&amp;q=http://www.logbal.cz/img/products/5900694660007.jpg&amp;sa=X&amp;ei=Su3QT_eQEIOQ-wbc9e2DDg&amp;ved=0CAsQ8wc4Ew&amp;usg=AFQjCNGWEOExTuyH6jZi4M0-d5tJnBZ46w</a:t>
            </a:r>
          </a:p>
          <a:p>
            <a:r>
              <a:rPr lang="cs-CZ" dirty="0" smtClean="0"/>
              <a:t>http://www.google.cz/url?source=imglanding&amp;ct=img&amp;q=http://www.kittyshop.cz/fotky9629/fotos/_vyrn_69plysova-kitty.jpg&amp;sa=X&amp;ei=gu3QT4GtAs6r-gbVurTTDQ&amp;ved=0CAwQ8wc4Ew&amp;usg=AFQjCNFWsom4RA2Tcmkpr7LKpmhU4i5OvQ</a:t>
            </a:r>
          </a:p>
          <a:p>
            <a:r>
              <a:rPr lang="cs-CZ" dirty="0" smtClean="0"/>
              <a:t>http://www.google.cz/url?source=imglanding&amp;ct=img&amp;q=http://www.hracky-kocarky.com/fota/70_skupfoto.jpg&amp;sa=X&amp;ei=uO3QT8v0D9H_-gb2tqn5DQ&amp;ved=0CAwQ8wc4LA&amp;usg=AFQjCNGykzd_hWHXlfiQGSB3A1CKZHfAfA</a:t>
            </a:r>
          </a:p>
          <a:p>
            <a:r>
              <a:rPr lang="cs-CZ" dirty="0" smtClean="0"/>
              <a:t>http://www.google.cz/url?source=imglanding&amp;ct=img&amp;q=http://www.bezpecnaskolka.xf.cz/obr/autopolicer.jpg&amp;sa=X&amp;ei=B-7QT7-dDMnO-gbTopTyDQ&amp;ved=0CAwQ8wc4jgE&amp;usg=AFQjCNFI3OWxXxYM4tfQiYM6Hil2gLgohA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73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http://www.google.cz/url?source=imglanding&amp;ct=img&amp;q=http://eu-okna.cz/img/okno_drevo.jpg&amp;sa=X&amp;ei=5QWLT-CMGIbwsgbT9fSqCw&amp;ved=0CA0Q8wc&amp;usg=AFQjCNG1zb-v0dy_QO_wrcqYHg3GPI6vHw</a:t>
            </a:r>
          </a:p>
          <a:p>
            <a:r>
              <a:rPr lang="cs-CZ" dirty="0" smtClean="0"/>
              <a:t>http://www.google.cz/url?source=imglanding&amp;ct=img&amp;q=http://ramarstvi-sarka.ic.cz/obraz.jpg&amp;sa=X&amp;ei=LQaLT5mLHcHltQbmyZjhCw&amp;ved=0CA0Q8wc&amp;usg=AFQjCNFI4P7vuJiN6BsKfJT0QOO6HhVW9Q</a:t>
            </a:r>
          </a:p>
          <a:p>
            <a:r>
              <a:rPr lang="cs-CZ" dirty="0" smtClean="0"/>
              <a:t>http://www.google.cz/url?source=imglanding&amp;ct=img&amp;q=http://www.celakovice-mesto.cz.vip.globe.cz/_dataPublic/photo/9e9a30ca82079dbd4a721babf9cea86d/bazen.jpg&amp;sa=X&amp;ei=pgaLT5sZycC0BpvNoa4L&amp;ved=0CA0Q8wc&amp;usg=AFQjCNG31RYbwEGF4y4z_hxzRiQzqaVNIQ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http://www.google.cz/url?source=imglanding&amp;ct=img&amp;q=http://www.detem-pro-radost.cz/fotky6282/fotos/gen320/gen__vyr_2917sm.jpg&amp;sa=X&amp;ei=VPDQT_T4E8qi-garlJWODg&amp;ved=0CAwQ8wc4SA&amp;usg=AFQjCNHhqTKFg36VXjH--VcJZ-Co5Hws3w</a:t>
            </a:r>
          </a:p>
          <a:p>
            <a:r>
              <a:rPr lang="cs-CZ" dirty="0" smtClean="0"/>
              <a:t>http://www.google.cz/url?source=imglanding&amp;ct=img&amp;q=http://s.topkontakt.cz/images/img_product/original/00921/00921749_foto__29307bd701.jpg&amp;sa=X&amp;ei=ePDQT_7fOcKY-waLpICBDg&amp;ved=0CAsQ8wc&amp;usg=AFQjCNGPqeUK_cckxY77o16hAXuHCQVaNQ</a:t>
            </a:r>
          </a:p>
          <a:p>
            <a:r>
              <a:rPr lang="cs-CZ" dirty="0" smtClean="0"/>
              <a:t>http://www.google.cz/url?source=imglanding&amp;ct=img&amp;q=http://esprit.tvuj-styl.cz/foto/galerie/foto-4b44bd5d658aa-1.jpg&amp;sa=X&amp;ei=3PDQT7zBC5Dt-gbCpciCDg&amp;ved=0CAwQ8wc4MA&amp;usg=AFQjCNGNKmzZE-xc0YqgYVyQIwqWuEXnCQ</a:t>
            </a:r>
          </a:p>
          <a:p>
            <a:r>
              <a:rPr lang="cs-CZ" dirty="0" smtClean="0"/>
              <a:t>http://www.google.cz/url?source=imglanding&amp;ct=img&amp;q=http://www.sportshop-kladno.cz/images/original%20(1).jpg&amp;sa=X&amp;ei=B_HQT6ucKtGe-wb8ss3_DQ&amp;ved=0CAwQ8wc&amp;usg=AFQjCNGurJ6uSTJVzlwdqQz1a0V-oErTmg</a:t>
            </a:r>
          </a:p>
          <a:p>
            <a:r>
              <a:rPr lang="cs-CZ" dirty="0" smtClean="0"/>
              <a:t>http://www.google.cz/url?source=imglanding&amp;ct=img&amp;q=http://www.imi.cz/data/foto/rozmer-3/7040102RB2.jpg&amp;sa=X&amp;ei=NfHQT-iOKciY-wbc5tX4DQ&amp;ved=0CAwQ8wc&amp;usg=AFQjCNE0tCQ_PiXNh1j1BTaMh72ZVig_JQ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73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http://www.google.cz/url?source=imglanding&amp;ct=img&amp;q=http://eu-okna.cz/img/okno_drevo.jpg&amp;sa=X&amp;ei=5QWLT-CMGIbwsgbT9fSqCw&amp;ved=0CA0Q8wc&amp;usg=AFQjCNG1zb-v0dy_QO_wrcqYHg3GPI6vHw</a:t>
            </a:r>
          </a:p>
          <a:p>
            <a:r>
              <a:rPr lang="cs-CZ" dirty="0" smtClean="0"/>
              <a:t>http://www.google.cz/url?source=imglanding&amp;ct=img&amp;q=http://ramarstvi-sarka.ic.cz/obraz.jpg&amp;sa=X&amp;ei=LQaLT5mLHcHltQbmyZjhCw&amp;ved=0CA0Q8wc&amp;usg=AFQjCNFI4P7vuJiN6BsKfJT0QOO6HhVW9Q</a:t>
            </a:r>
          </a:p>
          <a:p>
            <a:r>
              <a:rPr lang="cs-CZ" dirty="0" smtClean="0"/>
              <a:t>http://www.google.cz/url?source=imglanding&amp;ct=img&amp;q=http://www.celakovice-mesto.cz.vip.globe.cz/_dataPublic/photo/9e9a30ca82079dbd4a721babf9cea86d/bazen.jpg&amp;sa=X&amp;ei=pgaLT5sZycC0BpvNoa4L&amp;ved=0CA0Q8wc&amp;usg=AFQjCNG31RYbwEGF4y4z_hxzRiQzqaVNIQ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38200" y="1709911"/>
            <a:ext cx="7467600" cy="395133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Nakupujeme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Věra Martincová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VY_32_INOVACE_33_Nakupujeme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r>
              <a:rPr lang="cs-CZ" sz="1400" dirty="0" smtClean="0">
                <a:solidFill>
                  <a:schemeClr val="bg1"/>
                </a:solidFill>
              </a:rPr>
              <a:t>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Nakupujeme hračky</a:t>
            </a:r>
            <a:endParaRPr lang="cs-CZ" sz="6000" dirty="0"/>
          </a:p>
        </p:txBody>
      </p:sp>
      <p:pic>
        <p:nvPicPr>
          <p:cNvPr id="1026" name="Picture 2" descr="http://www.google.cz/url?source=imglanding&amp;ct=img&amp;q=http://www.hrackyobchod.cz/gallery/g20803.jpg&amp;sa=X&amp;ei=CO3QT6rcMIzu-gaK0JDtDQ&amp;ved=0CAwQ8wc&amp;usg=AFQjCNF7tQ2niFRAGzqLey0mq3fTFK048Q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92833"/>
            <a:ext cx="2372922" cy="221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oogle.cz/url?source=imglanding&amp;ct=img&amp;q=http://www.logbal.cz/img/products/5900694660007.jpg&amp;sa=X&amp;ei=Su3QT_eQEIOQ-wbc9e2DDg&amp;ved=0CAsQ8wc4Ew&amp;usg=AFQjCNGWEOExTuyH6jZi4M0-d5tJnBZ46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92833"/>
            <a:ext cx="2869726" cy="215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oogle.cz/url?source=imglanding&amp;ct=img&amp;q=http://www.kittyshop.cz/fotky9629/fotos/_vyrn_69plysova-kitty.jpg&amp;sa=X&amp;ei=gu3QT4GtAs6r-gbVurTTDQ&amp;ved=0CAwQ8wc4Ew&amp;usg=AFQjCNFWsom4RA2Tcmkpr7LKpmhU4i5OvQ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02473"/>
            <a:ext cx="3240360" cy="211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google.cz/url?source=imglanding&amp;ct=img&amp;q=http://www.hracky-kocarky.com/fota/70_skupfoto.jpg&amp;sa=X&amp;ei=uO3QT8v0D9H_-gb2tqn5DQ&amp;ved=0CAwQ8wc4LA&amp;usg=AFQjCNGykzd_hWHXlfiQGSB3A1CKZHfAf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2351584" cy="17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google.cz/url?source=imglanding&amp;ct=img&amp;q=http://www.bezpecnaskolka.xf.cz/obr/autopolicer.jpg&amp;sa=X&amp;ei=B-7QT7-dDMnO-gbTopTyDQ&amp;ved=0CAwQ8wc4jgE&amp;usg=AFQjCNFI3OWxXxYM4tfQiYM6Hil2gLgohA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74" b="99176" l="1868" r="100000">
                        <a14:foregroundMark x1="38370" y1="24451" x2="39049" y2="23352"/>
                        <a14:foregroundMark x1="57895" y1="36538" x2="60951" y2="35989"/>
                        <a14:foregroundMark x1="29202" y1="68407" x2="28523" y2="68407"/>
                        <a14:foregroundMark x1="26146" y1="69505" x2="23769" y2="71154"/>
                        <a14:foregroundMark x1="17997" y1="74451" x2="15789" y2="72253"/>
                        <a14:foregroundMark x1="6452" y1="46703" x2="6791" y2="44780"/>
                        <a14:foregroundMark x1="12224" y1="37912" x2="10866" y2="41484"/>
                        <a14:foregroundMark x1="14601" y1="37363" x2="16469" y2="36538"/>
                        <a14:foregroundMark x1="10357" y1="38736" x2="11375" y2="38187"/>
                        <a14:foregroundMark x1="19355" y1="34066" x2="19864" y2="32143"/>
                        <a14:foregroundMark x1="21732" y1="32143" x2="22411" y2="32418"/>
                        <a14:foregroundMark x1="79626" y1="68956" x2="82852" y2="67582"/>
                        <a14:foregroundMark x1="84720" y1="66209" x2="82343" y2="62912"/>
                        <a14:foregroundMark x1="86078" y1="65110" x2="85059" y2="71154"/>
                        <a14:foregroundMark x1="36503" y1="85440" x2="35654" y2="89011"/>
                        <a14:foregroundMark x1="31579" y1="82418" x2="31579" y2="83242"/>
                        <a14:foregroundMark x1="32258" y1="84341" x2="32258" y2="84890"/>
                        <a14:foregroundMark x1="32767" y1="85165" x2="32937" y2="87088"/>
                        <a14:foregroundMark x1="31919" y1="88187" x2="34295" y2="92582"/>
                        <a14:foregroundMark x1="36163" y1="82967" x2="38540" y2="87088"/>
                        <a14:foregroundMark x1="62479" y1="56593" x2="61121" y2="59066"/>
                        <a14:foregroundMark x1="56367" y1="47527" x2="55688" y2="49451"/>
                        <a14:foregroundMark x1="40238" y1="56593" x2="36842" y2="590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9080"/>
            <a:ext cx="3461681" cy="213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4569" y="199128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450 Kč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634316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140 Kč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77430" y="30689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180 Kč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16547" y="333905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250 Kč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79940" y="591528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1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6" grpId="0"/>
      <p:bldP spid="17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13497" cy="5904656"/>
          </a:xfrm>
        </p:spPr>
        <p:txBody>
          <a:bodyPr anchor="t">
            <a:normAutofit/>
          </a:bodyPr>
          <a:lstStyle/>
          <a:p>
            <a:pPr>
              <a:spcBef>
                <a:spcPts val="3600"/>
              </a:spcBef>
            </a:pPr>
            <a:r>
              <a:rPr lang="cs-CZ" dirty="0" smtClean="0"/>
              <a:t>Za nákup hraček pro mateřskou školu je možno vydat více než 500 Kč, ale méně než 1000 Kč. Navrhni možnosti nákupu.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Kolik korun vrátili zákaznici, která koupila domeček a panenku jestliže platila tisícikorunou?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Chci koupit dvě hračky. Na nákup mám 500 Kč, které hračky si můžu vybrat?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Kolik stokorun a desetikorun bys potřeboval na nákup jednotlivých hraček?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81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/>
              <a:t>Nakupujeme oděvy</a:t>
            </a:r>
            <a:endParaRPr lang="cs-CZ" sz="6000" dirty="0"/>
          </a:p>
        </p:txBody>
      </p:sp>
      <p:pic>
        <p:nvPicPr>
          <p:cNvPr id="2052" name="Picture 4" descr="http://www.google.cz/url?source=imglanding&amp;ct=img&amp;q=http://www.detem-pro-radost.cz/fotky6282/fotos/gen320/gen__vyr_2917sm.jpg&amp;sa=X&amp;ei=VPDQT_T4E8qi-garlJWODg&amp;ved=0CAwQ8wc4SA&amp;usg=AFQjCNHhqTKFg36VXjH--VcJZ-Co5Hws3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483"/>
            <a:ext cx="2762569" cy="266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google.cz/url?source=imglanding&amp;ct=img&amp;q=http://s.topkontakt.cz/images/img_product/original/00921/00921749_foto__29307bd701.jpg&amp;sa=X&amp;ei=ePDQT_7fOcKY-waLpICBDg&amp;ved=0CAsQ8wc&amp;usg=AFQjCNGPqeUK_cckxY77o16hAXuHCQVaNQ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16832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google.cz/url?source=imglanding&amp;ct=img&amp;q=http://esprit.tvuj-styl.cz/foto/galerie/foto-4b44bd5d658aa-1.jpg&amp;sa=X&amp;ei=3PDQT7zBC5Dt-gbCpciCDg&amp;ved=0CAwQ8wc4MA&amp;usg=AFQjCNGNKmzZE-xc0YqgYVyQIwqWuEXnCQ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02920"/>
            <a:ext cx="1872208" cy="280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google.cz/url?source=imglanding&amp;ct=img&amp;q=http://www.sportshop-kladno.cz/images/original%20(1).jpg&amp;sa=X&amp;ei=B_HQT6ucKtGe-wb8ss3_DQ&amp;ved=0CAwQ8wc&amp;usg=AFQjCNGurJ6uSTJVzlwdqQz1a0V-oErTm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88459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google.cz/url?source=imglanding&amp;ct=img&amp;q=http://www.imi.cz/data/foto/rozmer-3/7040102RB2.jpg&amp;sa=X&amp;ei=NfHQT-iOKciY-wbc5tX4DQ&amp;ved=0CAwQ8wc&amp;usg=AFQjCNE0tCQ_PiXNh1j1BTaMh72ZVig_JQ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509120"/>
            <a:ext cx="2541175" cy="197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6029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150 Kč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21141" y="289071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270 Kč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199015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510 Kč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47971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790 Kč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95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0" grpId="0"/>
      <p:bldP spid="21" grpId="0"/>
      <p:bldP spid="22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13497" cy="5904656"/>
          </a:xfrm>
        </p:spPr>
        <p:txBody>
          <a:bodyPr anchor="t">
            <a:normAutofit/>
          </a:bodyPr>
          <a:lstStyle/>
          <a:p>
            <a:pPr>
              <a:spcBef>
                <a:spcPts val="3600"/>
              </a:spcBef>
            </a:pPr>
            <a:r>
              <a:rPr lang="cs-CZ" dirty="0" smtClean="0"/>
              <a:t>Navrhni nákup oblečení tak, aby cena nepřesáhla 1000 Kč.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Zaokrouhli ceny oděvů, nejprve na desítky a potom i na stovky.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Kolik korun bude prodavač vracet, bude-li zákazník platit jeden kus oděvu bankovkou v hodnotě 1000 Kč.</a:t>
            </a:r>
          </a:p>
          <a:p>
            <a:pPr>
              <a:spcBef>
                <a:spcPts val="3600"/>
              </a:spcBef>
            </a:pPr>
            <a:r>
              <a:rPr lang="cs-CZ" dirty="0" smtClean="0"/>
              <a:t>Kolik stokorun a desetikorun bys potřeboval na nákup jednotlivých kusů oděvu?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38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04665"/>
            <a:ext cx="7125112" cy="5454134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Vytvořeno jako DUM do předmětu matematika na ZŠ a MŠ 17.listopadu 1325, Mladá Boleslav pro třetí ročník základní školy.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slouží k doplnění učiva o </a:t>
            </a:r>
            <a:r>
              <a:rPr lang="cs-CZ" dirty="0" smtClean="0"/>
              <a:t>sčítání a odčítání do 1000.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doporučuji prezentovat pomocí interaktivní tabule . 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 anchor="t">
            <a:normAutofit fontScale="32500" lnSpcReduction="20000"/>
          </a:bodyPr>
          <a:lstStyle/>
          <a:p>
            <a:r>
              <a:rPr lang="cs-CZ" dirty="0" smtClean="0"/>
              <a:t>text vlastní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www.hrackyobchod.cz/gallery/g20803.jpg&amp;sa=X&amp;ei=CO3QT6rcMIzu-gaK0JDtDQ&amp;ved=0CAwQ8wc&amp;usg=AFQjCNF7tQ2niFRAGzqLey0mq3fTFK048Q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www.logbal.cz/img/products/5900694660007.jpg&amp;sa=X&amp;ei=Su3QT_eQEIOQ-wbc9e2DDg&amp;ved=0CAsQ8wc4Ew&amp;usg=AFQjCNGWEOExTuyH6jZi4M0-d5tJnBZ46w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http://www.google.cz/url?source=imglanding&amp;ct=img&amp;q=http://www.kittyshop.cz/fotky9629/fotos/_</a:t>
            </a:r>
            <a:r>
              <a:rPr lang="cs-CZ" dirty="0" smtClean="0"/>
              <a:t>vyrn_69plysova-kitty.jpg&amp;sa=X&amp;ei=gu3QT4GtAs6r-gbVurTTDQ&amp;ved=0CAwQ8wc4Ew&amp;usg=AFQjCNFWsom4RA2Tcmkpr7LKpmhU4i5OvQ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http://www.google.cz/url?source=imglanding&amp;ct=img&amp;q=http://www.hracky-kocarky.com/fota/70_skupfoto.jpg&amp;sa=X&amp;ei=uO3QT8v0D9H_-</a:t>
            </a:r>
            <a:r>
              <a:rPr lang="cs-CZ" dirty="0" smtClean="0"/>
              <a:t>gb2tqn5DQ&amp;ved=0CAwQ8wc4LA&amp;usg=AFQjCNGykzd_hWHXlfiQGSB3A1CKZHfAfA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www.bezpecnaskolka.xf.cz/obr/autopolicer.jpg&amp;sa=X&amp;ei=B-7QT7-dDMnO-gbTopTyDQ&amp;ved=0CAwQ8wc4jgE&amp;usg=AFQjCNFI3OWxXxYM4tfQiYM6Hil2gLgohA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http://www.google.cz/url?source=imglanding&amp;ct=img&amp;q=http://www.detem-pro-radost.cz/fotky6282/fotos/gen320/gen__vyr_2917sm.jpg&amp;sa=X&amp;ei=VPDQT_T4E8qi-garlJWODg&amp;ved=0CAwQ8wc4SA&amp;usg=AFQjCNHhqTKFg36VXjH--</a:t>
            </a:r>
            <a:r>
              <a:rPr lang="cs-CZ" dirty="0" smtClean="0"/>
              <a:t>VcJZ-Co5Hws3w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http://www.google.cz/url?source=imglanding&amp;ct=img&amp;q=http://s.topkontakt.cz/images/img_product/original/00921/00921749_foto__</a:t>
            </a:r>
            <a:r>
              <a:rPr lang="cs-CZ" dirty="0" smtClean="0"/>
              <a:t>29307bd701.jpg&amp;sa=X&amp;ei=ePDQT_7fOcKY-waLpICBDg&amp;ved=0CAsQ8wc&amp;usg=AFQjCNGPqeUK_cckxY77o16hAXuHCQVaNQ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esprit.tvuj-styl.cz/foto/galerie/foto-4b44bd5d658aa-1.jpg&amp;sa=X&amp;ei=3PDQT7zBC5Dt-gbCpciCDg&amp;ved=0CAwQ8wc4MA&amp;usg=AFQjCNGNKmzZE-xc0YqgYVyQIwqWuEXnCQ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http://www.google.cz/url?source=imglanding&amp;ct=img&amp;q=http://www.sportshop-kladno.cz/images/original%20(1).</a:t>
            </a:r>
            <a:r>
              <a:rPr lang="cs-CZ" dirty="0" smtClean="0"/>
              <a:t>jpg&amp;sa=X&amp;ei=B_HQT6ucKtGe-wb8ss3_DQ&amp;ved=0CAwQ8wc&amp;usg=AFQjCNGurJ6uSTJVzlwdqQz1a0V-oErTmg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www.imi.cz/data/foto/rozmer-3/7040102RB2.jpg&amp;sa=X&amp;ei=NfHQT-iOKciY-wbc5tX4DQ&amp;ved=0CAwQ8wc&amp;usg=AFQjCNE0tCQ_PiXNh1j1BTaMh72ZVig_JQ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05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468</TotalTime>
  <Words>396</Words>
  <Application>Microsoft Office PowerPoint</Application>
  <PresentationFormat>Předvádění na obrazovce (4:3)</PresentationFormat>
  <Paragraphs>84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     </vt:lpstr>
      <vt:lpstr>Nakupujeme hračky</vt:lpstr>
      <vt:lpstr>Prezentace aplikace PowerPoint</vt:lpstr>
      <vt:lpstr>Nakupujeme oděvy</vt:lpstr>
      <vt:lpstr>Prezentace aplikace PowerPoint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19</cp:revision>
  <dcterms:created xsi:type="dcterms:W3CDTF">2011-11-03T08:32:54Z</dcterms:created>
  <dcterms:modified xsi:type="dcterms:W3CDTF">2012-06-17T18:37:38Z</dcterms:modified>
</cp:coreProperties>
</file>