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2" r:id="rId3"/>
    <p:sldId id="259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48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VY_22_INOVACE_05_Náš dům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Náš dům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VY_22_INOVACE_05_Náš dům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Náš dům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65493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 procvičení vazby „ </a:t>
            </a:r>
            <a:r>
              <a:rPr lang="cs-CZ" baseline="0" dirty="0" err="1" smtClean="0"/>
              <a:t>there</a:t>
            </a:r>
            <a:r>
              <a:rPr lang="cs-CZ" baseline="0" dirty="0" smtClean="0"/>
              <a:t> </a:t>
            </a:r>
            <a:r>
              <a:rPr lang="cs-CZ" baseline="0" dirty="0" err="1" smtClean="0"/>
              <a:t>is</a:t>
            </a:r>
            <a:r>
              <a:rPr lang="cs-CZ" baseline="0" dirty="0" smtClean="0"/>
              <a:t> – </a:t>
            </a:r>
            <a:r>
              <a:rPr lang="cs-CZ" baseline="0" dirty="0" err="1" smtClean="0"/>
              <a:t>there</a:t>
            </a:r>
            <a:r>
              <a:rPr lang="cs-CZ" baseline="0" dirty="0" smtClean="0"/>
              <a:t> are</a:t>
            </a:r>
            <a:r>
              <a:rPr lang="en-US" baseline="0" dirty="0" smtClean="0"/>
              <a:t>”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88695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1509057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je určena pro výklad nové slovní zásoby a společnou práci s učitelem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7358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 descr="C:\Users\ProchazkovaE\AppData\Local\Microsoft\Windows\Temporary Internet Files\Content.IE5\OJV14C8I\MC900311332[1].wmf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2686" y="1639736"/>
            <a:ext cx="8188555" cy="4885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NÁŠ DŮM – OUR HOUSE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699792" y="1628800"/>
            <a:ext cx="1882552" cy="4525963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ložnice</a:t>
            </a:r>
          </a:p>
          <a:p>
            <a:pPr marL="0" indent="0" algn="r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koupelna</a:t>
            </a:r>
          </a:p>
          <a:p>
            <a:pPr marL="0" indent="0" algn="r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kuchyně</a:t>
            </a:r>
          </a:p>
          <a:p>
            <a:pPr marL="0" indent="0" algn="r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obývací pokoj</a:t>
            </a:r>
          </a:p>
          <a:p>
            <a:pPr marL="0" indent="0" algn="r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předsíň</a:t>
            </a:r>
          </a:p>
          <a:p>
            <a:pPr marL="0" indent="0" algn="r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jídelna</a:t>
            </a:r>
          </a:p>
          <a:p>
            <a:pPr marL="0" indent="0" algn="r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dětský pokoj</a:t>
            </a:r>
          </a:p>
          <a:p>
            <a:pPr marL="0" indent="0" algn="r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nahoře</a:t>
            </a:r>
          </a:p>
          <a:p>
            <a:pPr marL="0" indent="0" algn="r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dole</a:t>
            </a:r>
          </a:p>
          <a:p>
            <a:pPr marL="0" indent="0" algn="r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postel</a:t>
            </a:r>
          </a:p>
          <a:p>
            <a:pPr marL="0" indent="0" algn="r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duch</a:t>
            </a:r>
          </a:p>
          <a:p>
            <a:pPr marL="0" indent="0" algn="r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hluk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208404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bedroom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bathroom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kitchen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living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room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hall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dining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room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children‘s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room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000" b="1" dirty="0" err="1" smtClean="0">
                <a:solidFill>
                  <a:srgbClr val="C00000"/>
                </a:solidFill>
              </a:rPr>
              <a:t>upstairs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000" b="1" dirty="0" err="1" smtClean="0">
                <a:solidFill>
                  <a:srgbClr val="C00000"/>
                </a:solidFill>
              </a:rPr>
              <a:t>downstairs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bed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ghost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noise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4293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3898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– </a:t>
            </a:r>
            <a:r>
              <a:rPr lang="cs-CZ" dirty="0" err="1"/>
              <a:t>T</a:t>
            </a:r>
            <a:r>
              <a:rPr lang="cs-CZ" dirty="0" err="1" smtClean="0"/>
              <a:t>here</a:t>
            </a:r>
            <a:r>
              <a:rPr lang="cs-CZ" dirty="0" smtClean="0"/>
              <a:t> are</a:t>
            </a:r>
            <a:endParaRPr lang="cs-CZ" dirty="0"/>
          </a:p>
        </p:txBody>
      </p:sp>
      <p:pic>
        <p:nvPicPr>
          <p:cNvPr id="2050" name="Picture 2" descr="C:\Users\ProchazkovaE\AppData\Local\Microsoft\Windows\Temporary Internet Files\Content.IE5\O5OWQL3P\MP900439450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40768"/>
            <a:ext cx="2715677" cy="2625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chazkovaE\AppData\Local\Microsoft\Windows\Temporary Internet Files\Content.IE5\TLWFA20Q\MC90043382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15428" y="134076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chazkovaE\AppData\Local\Microsoft\Windows\Temporary Internet Files\Content.IE5\TLWFA20Q\MC90043382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05273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ochazkovaE\AppData\Local\Microsoft\Windows\Temporary Internet Files\Content.IE5\TLWFA20Q\MC90043382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70892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rochazkovaE\AppData\Local\Microsoft\Windows\Temporary Internet Files\Content.IE5\TLWFA20Q\MC90043382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31150" y="299695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rochazkovaE\AppData\Local\Microsoft\Windows\Temporary Internet Files\Content.IE5\MMHF5AC4\MC9000133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0187" y="1616208"/>
            <a:ext cx="1410005" cy="1380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rochazkovaE\AppData\Local\Microsoft\Windows\Temporary Internet Files\Content.IE5\JDMGALS6\MC9002377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0400" y="1772816"/>
            <a:ext cx="1395438" cy="1498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ProchazkovaE\AppData\Local\Microsoft\Windows\Temporary Internet Files\Content.IE5\JDMGALS6\MC90044171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79404" y="3140281"/>
            <a:ext cx="2421565" cy="2421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ProchazkovaE\AppData\Local\Microsoft\Windows\Temporary Internet Files\Content.IE5\TN3PGN12\MC90041254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00318"/>
            <a:ext cx="2356919" cy="1074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5787091"/>
            <a:ext cx="85731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There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: </a:t>
            </a:r>
            <a:r>
              <a:rPr lang="cs-CZ" dirty="0" smtClean="0"/>
              <a:t>______________________________________________________________</a:t>
            </a:r>
          </a:p>
          <a:p>
            <a:r>
              <a:rPr lang="cs-CZ" sz="2400" dirty="0" err="1" smtClean="0"/>
              <a:t>There</a:t>
            </a:r>
            <a:r>
              <a:rPr lang="cs-CZ" sz="2400" dirty="0" smtClean="0"/>
              <a:t> are: </a:t>
            </a:r>
            <a:r>
              <a:rPr lang="cs-CZ" dirty="0" smtClean="0"/>
              <a:t>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6107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166</Words>
  <Application>Microsoft Office PowerPoint</Application>
  <PresentationFormat>Předvádění na obrazovce (4:3)</PresentationFormat>
  <Paragraphs>47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NÁŠ DŮM – OUR HOUSE</vt:lpstr>
      <vt:lpstr>There is – There are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36</cp:revision>
  <dcterms:created xsi:type="dcterms:W3CDTF">2011-08-21T15:31:45Z</dcterms:created>
  <dcterms:modified xsi:type="dcterms:W3CDTF">2012-03-09T21:02:19Z</dcterms:modified>
</cp:coreProperties>
</file>