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60" r:id="rId4"/>
    <p:sldId id="261" r:id="rId5"/>
    <p:sldId id="264" r:id="rId6"/>
    <p:sldId id="265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VY_22_INOVACE_06_Nábytek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Nábytek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VY_22_INOVACE_06_Nábytek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Nábytek 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00792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slovo se správným obrázkem.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6180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</a:t>
            </a:r>
            <a:r>
              <a:rPr lang="cs-CZ" baseline="0" dirty="0" smtClean="0"/>
              <a:t> skládají slova z písmen.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762488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</a:t>
            </a:r>
            <a:r>
              <a:rPr lang="cs-CZ" baseline="0" dirty="0" smtClean="0"/>
              <a:t> ke kontrole předchozího listu.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7624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Relationship Id="rId9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3858231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pro výklad nové slovní zásoby a společnou práci s učitelem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skládání slov z písmen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7358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NÁBYTEK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411760" y="1628800"/>
            <a:ext cx="2314600" cy="4525963"/>
          </a:xfrm>
        </p:spPr>
        <p:txBody>
          <a:bodyPr>
            <a:normAutofit fontScale="92500" lnSpcReduction="20000"/>
          </a:bodyPr>
          <a:lstStyle/>
          <a:p>
            <a:pPr marL="0" indent="0" algn="r">
              <a:buNone/>
            </a:pPr>
            <a:r>
              <a:rPr lang="cs-CZ" sz="2400" dirty="0"/>
              <a:t>k</a:t>
            </a:r>
            <a:r>
              <a:rPr lang="cs-CZ" sz="2400" dirty="0" smtClean="0"/>
              <a:t>redenc, příborník</a:t>
            </a:r>
          </a:p>
          <a:p>
            <a:pPr marL="0" indent="0" algn="r">
              <a:buNone/>
            </a:pPr>
            <a:r>
              <a:rPr lang="cs-CZ" sz="2400" dirty="0" smtClean="0"/>
              <a:t>zásuvka</a:t>
            </a:r>
          </a:p>
          <a:p>
            <a:pPr marL="0" indent="0" algn="r">
              <a:buNone/>
            </a:pPr>
            <a:r>
              <a:rPr lang="cs-CZ" sz="2400" dirty="0" smtClean="0"/>
              <a:t>rostlina</a:t>
            </a:r>
          </a:p>
          <a:p>
            <a:pPr marL="0" indent="0" algn="r">
              <a:buNone/>
            </a:pPr>
            <a:r>
              <a:rPr lang="cs-CZ" sz="2400" dirty="0" smtClean="0"/>
              <a:t>obraz</a:t>
            </a:r>
          </a:p>
          <a:p>
            <a:pPr marL="0" indent="0" algn="r">
              <a:buNone/>
            </a:pPr>
            <a:r>
              <a:rPr lang="cs-CZ" sz="2400" dirty="0" smtClean="0"/>
              <a:t>pohovka</a:t>
            </a:r>
          </a:p>
          <a:p>
            <a:pPr marL="0" indent="0" algn="r">
              <a:buNone/>
            </a:pPr>
            <a:r>
              <a:rPr lang="cs-CZ" sz="2400" dirty="0" smtClean="0"/>
              <a:t>židle</a:t>
            </a:r>
          </a:p>
          <a:p>
            <a:pPr marL="0" indent="0" algn="r">
              <a:buNone/>
            </a:pPr>
            <a:r>
              <a:rPr lang="cs-CZ" sz="2400" dirty="0" smtClean="0"/>
              <a:t>sporák, vařič</a:t>
            </a:r>
          </a:p>
          <a:p>
            <a:pPr marL="0" indent="0" algn="r">
              <a:buNone/>
            </a:pPr>
            <a:r>
              <a:rPr lang="cs-CZ" sz="2400" dirty="0" smtClean="0"/>
              <a:t>dům</a:t>
            </a:r>
          </a:p>
          <a:p>
            <a:pPr marL="0" indent="0" algn="r">
              <a:buNone/>
            </a:pPr>
            <a:r>
              <a:rPr lang="cs-CZ" sz="2400" dirty="0" smtClean="0"/>
              <a:t>byt</a:t>
            </a:r>
          </a:p>
          <a:p>
            <a:pPr marL="0" indent="0" algn="r">
              <a:buNone/>
            </a:pPr>
            <a:r>
              <a:rPr lang="cs-CZ" sz="2400" dirty="0" smtClean="0"/>
              <a:t>pod</a:t>
            </a:r>
          </a:p>
          <a:p>
            <a:pPr marL="0" indent="0" algn="r">
              <a:buNone/>
            </a:pPr>
            <a:r>
              <a:rPr lang="cs-CZ" sz="2400" dirty="0" smtClean="0"/>
              <a:t>za</a:t>
            </a:r>
          </a:p>
          <a:p>
            <a:pPr marL="0" indent="0" algn="r">
              <a:buNone/>
            </a:pPr>
            <a:r>
              <a:rPr lang="cs-CZ" sz="2400" dirty="0" smtClean="0"/>
              <a:t>na</a:t>
            </a:r>
          </a:p>
          <a:p>
            <a:pPr marL="0" indent="0" algn="r">
              <a:buNone/>
            </a:pPr>
            <a:r>
              <a:rPr lang="cs-CZ" sz="2400" dirty="0"/>
              <a:t>v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88024" y="1628800"/>
            <a:ext cx="1579984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cupboard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drawer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plant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picture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sofa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chair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cooker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house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a </a:t>
            </a: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flat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under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err="1" smtClean="0">
                <a:solidFill>
                  <a:schemeClr val="accent1">
                    <a:lumMod val="75000"/>
                  </a:schemeClr>
                </a:solidFill>
              </a:rPr>
              <a:t>behind</a:t>
            </a:r>
            <a:endParaRPr lang="cs-CZ" sz="24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on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in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7004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8" dur="5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3" dur="5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Nábytek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 descr="C:\Users\ProchazkovaE\AppData\Local\Microsoft\Windows\Temporary Internet Files\Content.IE5\MMHF5AC4\MC9003354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92476"/>
            <a:ext cx="1801368" cy="1739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TLWFA20Q\MC90032013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86511" y="1200852"/>
            <a:ext cx="1466698" cy="1802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OJV14C8I\MC9003568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48846" y="1824472"/>
            <a:ext cx="1827886" cy="1178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JV14C8I\MC90029027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275187"/>
            <a:ext cx="1467714" cy="13037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TN3PGN12\MC90028641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3602" y="3717032"/>
            <a:ext cx="2094983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MMHF5AC4\MC9003838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07704" y="5198498"/>
            <a:ext cx="1152128" cy="1632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OJV14C8I\MC90034900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5039258"/>
            <a:ext cx="1766621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863352" y="4540478"/>
            <a:ext cx="932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plant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796136" y="4035304"/>
            <a:ext cx="12427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cupboard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750064" y="3725603"/>
            <a:ext cx="10120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picture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15437" y="4669926"/>
            <a:ext cx="10130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drawer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96136" y="3356271"/>
            <a:ext cx="8114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chair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27060" y="3171605"/>
            <a:ext cx="7364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sofa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31948" y="3031419"/>
            <a:ext cx="9800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cooker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6259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67897" y="1804704"/>
            <a:ext cx="241887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D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251720" y="1804704"/>
            <a:ext cx="242473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S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33469" y="4464589"/>
            <a:ext cx="2630927" cy="16811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331608" y="4453127"/>
            <a:ext cx="2644992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P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315040" y="4438560"/>
            <a:ext cx="2450105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C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59073" y="1740270"/>
            <a:ext cx="2533783" cy="1745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CH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3469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68194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06606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4729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21762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5040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2613155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72760" y="2209800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83962" y="2646204"/>
            <a:ext cx="550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W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74284" y="2901265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834818" y="2132856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941295" y="2317522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427984" y="2853619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62902" y="2461538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650725" y="2359227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898597" y="2645372"/>
            <a:ext cx="3738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F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642495" y="2028380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136725" y="5517232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I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136725" y="4725144"/>
            <a:ext cx="404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C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478887" y="5305168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1849145" y="5384466"/>
            <a:ext cx="44755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U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55576" y="5197842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018522" y="4725144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51920" y="5284870"/>
            <a:ext cx="3577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L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262902" y="4909810"/>
            <a:ext cx="4219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14043" y="4788022"/>
            <a:ext cx="4491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N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883535" y="5384466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T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732240" y="5517232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025053" y="5197841"/>
            <a:ext cx="45717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O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6900716" y="4909810"/>
            <a:ext cx="3978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K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7511623" y="5517232"/>
            <a:ext cx="3850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E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7619243" y="4689493"/>
            <a:ext cx="407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R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2304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5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0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39" grpId="0"/>
      <p:bldP spid="40" grpId="0"/>
      <p:bldP spid="41" grpId="0"/>
      <p:bldP spid="42" grpId="0"/>
      <p:bldP spid="43" grpId="0"/>
      <p:bldP spid="44" grpId="0"/>
      <p:bldP spid="12" grpId="0"/>
      <p:bldP spid="13" grpId="0"/>
      <p:bldP spid="14" grpId="0"/>
      <p:bldP spid="15" grpId="0"/>
      <p:bldP spid="16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 slova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567897" y="1804704"/>
            <a:ext cx="241887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251720" y="1804704"/>
            <a:ext cx="2424736" cy="16813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33469" y="4464589"/>
            <a:ext cx="2630927" cy="168115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331608" y="4453127"/>
            <a:ext cx="2644992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315040" y="4438560"/>
            <a:ext cx="2450105" cy="16926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3459073" y="1740270"/>
            <a:ext cx="2533783" cy="174577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33469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3368194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106606" y="3748390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444729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3421762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6315040" y="6373298"/>
            <a:ext cx="26084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1295" y="3592941"/>
            <a:ext cx="10935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CHAIR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68370" y="3592941"/>
            <a:ext cx="9403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SOFA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1136725" y="6219410"/>
            <a:ext cx="14287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PICTURE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002637" y="6236153"/>
            <a:ext cx="14030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COOKER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1175341" y="3592941"/>
            <a:ext cx="16587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DRAWER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093694" y="6210939"/>
            <a:ext cx="11368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PLANT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902655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232</Words>
  <Application>Microsoft Office PowerPoint</Application>
  <PresentationFormat>Předvádění na obrazovce (4:3)</PresentationFormat>
  <Paragraphs>110</Paragraphs>
  <Slides>7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Anotace</vt:lpstr>
      <vt:lpstr>NÁBYTEK</vt:lpstr>
      <vt:lpstr>Nábytek</vt:lpstr>
      <vt:lpstr>Slož slova </vt:lpstr>
      <vt:lpstr>Slož slova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31</cp:revision>
  <dcterms:created xsi:type="dcterms:W3CDTF">2011-08-21T15:31:45Z</dcterms:created>
  <dcterms:modified xsi:type="dcterms:W3CDTF">2012-03-09T22:29:56Z</dcterms:modified>
</cp:coreProperties>
</file>